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olors4.xml" ContentType="application/vnd.ms-office.chartcolorstyl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charts/chart3.xml" ContentType="application/vnd.openxmlformats-officedocument.drawingml.chart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charts/style4.xml" ContentType="application/vnd.ms-office.chartstyle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5" r:id="rId4"/>
    <p:sldId id="266" r:id="rId5"/>
    <p:sldId id="258" r:id="rId6"/>
    <p:sldId id="267" r:id="rId7"/>
    <p:sldId id="268" r:id="rId8"/>
    <p:sldId id="269" r:id="rId9"/>
    <p:sldId id="270" r:id="rId10"/>
    <p:sldId id="259" r:id="rId11"/>
    <p:sldId id="260" r:id="rId12"/>
    <p:sldId id="261" r:id="rId13"/>
    <p:sldId id="262" r:id="rId14"/>
    <p:sldId id="263" r:id="rId15"/>
    <p:sldId id="264" r:id="rId16"/>
    <p:sldId id="271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3399FF"/>
    <a:srgbClr val="CC0000"/>
    <a:srgbClr val="FF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5" autoAdjust="0"/>
    <p:restoredTop sz="94660"/>
  </p:normalViewPr>
  <p:slideViewPr>
    <p:cSldViewPr>
      <p:cViewPr>
        <p:scale>
          <a:sx n="60" d="100"/>
          <a:sy n="60" d="100"/>
        </p:scale>
        <p:origin x="-974" y="21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Feuill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Feuille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b="1" dirty="0" smtClean="0"/>
              <a:t>FREQUENCE</a:t>
            </a:r>
            <a:r>
              <a:rPr lang="fr-FR" b="1" baseline="0" dirty="0" smtClean="0"/>
              <a:t> D’UTILISATION </a:t>
            </a:r>
            <a:endParaRPr lang="fr-FR" b="1" dirty="0"/>
          </a:p>
        </c:rich>
      </c:tx>
      <c:layout>
        <c:manualLayout>
          <c:xMode val="edge"/>
          <c:yMode val="edge"/>
          <c:x val="0.14293257575757576"/>
          <c:y val="0"/>
        </c:manualLayout>
      </c:layout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v>DONNEES</c:v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Feuil1!$A$2:$A$4</c:f>
              <c:strCache>
                <c:ptCount val="3"/>
                <c:pt idx="0">
                  <c:v>TOUS LES JOURS</c:v>
                </c:pt>
                <c:pt idx="1">
                  <c:v>DE TEMPS EN TEMPS</c:v>
                </c:pt>
                <c:pt idx="2">
                  <c:v>JAMAIS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43</c:v>
                </c:pt>
                <c:pt idx="1">
                  <c:v>24</c:v>
                </c:pt>
                <c:pt idx="2">
                  <c:v>4</c:v>
                </c:pt>
              </c:numCache>
            </c:numRef>
          </c:val>
        </c:ser>
        <c:gapWidth val="219"/>
        <c:overlap val="-27"/>
        <c:axId val="150993536"/>
        <c:axId val="131142016"/>
      </c:barChart>
      <c:catAx>
        <c:axId val="15099353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1142016"/>
        <c:crosses val="autoZero"/>
        <c:auto val="1"/>
        <c:lblAlgn val="ctr"/>
        <c:lblOffset val="100"/>
      </c:catAx>
      <c:valAx>
        <c:axId val="13114201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09935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smtClean="0"/>
              <a:t>MODE</a:t>
            </a:r>
            <a:r>
              <a:rPr lang="en-US" b="1" baseline="0" dirty="0" smtClean="0"/>
              <a:t> D’ACCES</a:t>
            </a:r>
            <a:endParaRPr lang="en-US" b="1" dirty="0"/>
          </a:p>
        </c:rich>
      </c:tx>
      <c:layout>
        <c:manualLayout>
          <c:xMode val="edge"/>
          <c:yMode val="edge"/>
          <c:x val="0.29112348484848488"/>
          <c:y val="0"/>
        </c:manualLayout>
      </c:layout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Feuil1!$A$2:$A$4</c:f>
              <c:strCache>
                <c:ptCount val="3"/>
                <c:pt idx="0">
                  <c:v>PORTABLE</c:v>
                </c:pt>
                <c:pt idx="1">
                  <c:v>MAISON</c:v>
                </c:pt>
                <c:pt idx="2">
                  <c:v>CYBER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51</c:v>
                </c:pt>
                <c:pt idx="1">
                  <c:v>24</c:v>
                </c:pt>
                <c:pt idx="2">
                  <c:v>21</c:v>
                </c:pt>
              </c:numCache>
            </c:numRef>
          </c:val>
        </c:ser>
        <c:gapWidth val="219"/>
        <c:overlap val="-27"/>
        <c:axId val="131175168"/>
        <c:axId val="131176704"/>
      </c:barChart>
      <c:catAx>
        <c:axId val="13117516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1176704"/>
        <c:crosses val="autoZero"/>
        <c:auto val="1"/>
        <c:lblAlgn val="ctr"/>
        <c:lblOffset val="100"/>
      </c:catAx>
      <c:valAx>
        <c:axId val="13117670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1175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LES ATTENTES DES ENFANTS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Feuil1!$A$2:$A$5</c:f>
              <c:strCache>
                <c:ptCount val="4"/>
                <c:pt idx="0">
                  <c:v>PLUS DE COMMUNICATION AVEC LES PARENTS</c:v>
                </c:pt>
                <c:pt idx="1">
                  <c:v>BRISE LES TABOUS</c:v>
                </c:pt>
                <c:pt idx="2">
                  <c:v>SENSIBILISATION</c:v>
                </c:pt>
                <c:pt idx="3">
                  <c:v>ACCES A L'INFORMATION SUR L'EDUCATION SEXUELLE A L'ECOLE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19</c:v>
                </c:pt>
                <c:pt idx="1">
                  <c:v>31</c:v>
                </c:pt>
                <c:pt idx="2">
                  <c:v>30</c:v>
                </c:pt>
                <c:pt idx="3">
                  <c:v>10</c:v>
                </c:pt>
              </c:numCache>
            </c:numRef>
          </c:val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/>
            </a:pPr>
            <a:r>
              <a:rPr lang="fr-FR" dirty="0" smtClean="0"/>
              <a:t>RECOMMANDATIONS</a:t>
            </a:r>
            <a:endParaRPr lang="fr-FR" dirty="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TOTAL</c:v>
                </c:pt>
              </c:strCache>
            </c:strRef>
          </c:tx>
          <c:dLbls>
            <c:spPr>
              <a:ln>
                <a:gradFill flip="none" rotWithShape="1">
                  <a:gsLst>
                    <a:gs pos="0">
                      <a:schemeClr val="accent5">
                        <a:lumMod val="60000"/>
                        <a:lumOff val="40000"/>
                      </a:schemeClr>
                    </a:gs>
                    <a:gs pos="50000">
                      <a:srgbClr val="3891A7">
                        <a:tint val="44500"/>
                        <a:satMod val="160000"/>
                      </a:srgbClr>
                    </a:gs>
                    <a:gs pos="100000">
                      <a:srgbClr val="3891A7">
                        <a:tint val="23500"/>
                        <a:satMod val="160000"/>
                      </a:srgbClr>
                    </a:gs>
                  </a:gsLst>
                  <a:path path="rect">
                    <a:fillToRect l="100000" t="100000"/>
                  </a:path>
                  <a:tileRect r="-100000" b="-100000"/>
                </a:gradFill>
              </a:ln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Feuil1!$A$2:$A$6</c:f>
              <c:strCache>
                <c:ptCount val="5"/>
                <c:pt idx="0">
                  <c:v>A L'ENDROIT DES GOUVERNANTS</c:v>
                </c:pt>
                <c:pt idx="1">
                  <c:v>A L'ENDROIT DES PARENTS</c:v>
                </c:pt>
                <c:pt idx="2">
                  <c:v>A L'ENDROIT DES ENFANTS</c:v>
                </c:pt>
                <c:pt idx="3">
                  <c:v>A L'ENDROIT DE LA SOCIETE CIVILE</c:v>
                </c:pt>
                <c:pt idx="4">
                  <c:v>A L'ENDROIT DES PROFESSIONNELS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8</c:v>
                </c:pt>
                <c:pt idx="1">
                  <c:v>6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URGENCE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Feuil1!$A$2:$A$6</c:f>
              <c:strCache>
                <c:ptCount val="5"/>
                <c:pt idx="0">
                  <c:v>A L'ENDROIT DES GOUVERNANTS</c:v>
                </c:pt>
                <c:pt idx="1">
                  <c:v>A L'ENDROIT DES PARENTS</c:v>
                </c:pt>
                <c:pt idx="2">
                  <c:v>A L'ENDROIT DES ENFANTS</c:v>
                </c:pt>
                <c:pt idx="3">
                  <c:v>A L'ENDROIT DE LA SOCIETE CIVILE</c:v>
                </c:pt>
                <c:pt idx="4">
                  <c:v>A L'ENDROIT DES PROFESSIONNELS</c:v>
                </c:pt>
              </c:strCache>
            </c:strRef>
          </c:cat>
          <c:val>
            <c:numRef>
              <c:f>Feuil1!$C$2:$C$6</c:f>
              <c:numCache>
                <c:formatCode>General</c:formatCode>
                <c:ptCount val="5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BALANCE D'EXECUTIONS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Feuil1!$A$2:$A$6</c:f>
              <c:strCache>
                <c:ptCount val="5"/>
                <c:pt idx="0">
                  <c:v>A L'ENDROIT DES GOUVERNANTS</c:v>
                </c:pt>
                <c:pt idx="1">
                  <c:v>A L'ENDROIT DES PARENTS</c:v>
                </c:pt>
                <c:pt idx="2">
                  <c:v>A L'ENDROIT DES ENFANTS</c:v>
                </c:pt>
                <c:pt idx="3">
                  <c:v>A L'ENDROIT DE LA SOCIETE CIVILE</c:v>
                </c:pt>
                <c:pt idx="4">
                  <c:v>A L'ENDROIT DES PROFESSIONNELS</c:v>
                </c:pt>
              </c:strCache>
            </c:strRef>
          </c:cat>
          <c:val>
            <c:numRef>
              <c:f>Feuil1!$D$2:$D$6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Val val="1"/>
        </c:dLbls>
        <c:axId val="153686016"/>
        <c:axId val="153687936"/>
      </c:barChart>
      <c:catAx>
        <c:axId val="153686016"/>
        <c:scaling>
          <c:orientation val="minMax"/>
        </c:scaling>
        <c:axPos val="l"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fr-FR" dirty="0" smtClean="0"/>
                  <a:t>PARTENAIRES</a:t>
                </a:r>
                <a:endParaRPr lang="fr-FR" dirty="0"/>
              </a:p>
            </c:rich>
          </c:tx>
          <c:layout/>
        </c:title>
        <c:numFmt formatCode="General" sourceLinked="0"/>
        <c:majorTickMark val="none"/>
        <c:tickLblPos val="nextTo"/>
        <c:crossAx val="153687936"/>
        <c:crosses val="autoZero"/>
        <c:auto val="1"/>
        <c:lblAlgn val="ctr"/>
        <c:lblOffset val="100"/>
      </c:catAx>
      <c:valAx>
        <c:axId val="153687936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fr-FR" dirty="0" smtClean="0"/>
                  <a:t>RESPONSABILITES</a:t>
                </a:r>
                <a:endParaRPr lang="fr-FR" dirty="0"/>
              </a:p>
            </c:rich>
          </c:tx>
          <c:layout/>
        </c:title>
        <c:numFmt formatCode="General" sourceLinked="1"/>
        <c:majorTickMark val="none"/>
        <c:tickLblPos val="nextTo"/>
        <c:crossAx val="153686016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DF2BC9-7612-440C-821B-142D50BB82F1}" type="doc">
      <dgm:prSet loTypeId="urn:microsoft.com/office/officeart/2005/8/layout/hChevron3" loCatId="process" qsTypeId="urn:microsoft.com/office/officeart/2005/8/quickstyle/3d1" qsCatId="3D" csTypeId="urn:microsoft.com/office/officeart/2005/8/colors/colorful5" csCatId="colorful"/>
      <dgm:spPr/>
      <dgm:t>
        <a:bodyPr/>
        <a:lstStyle/>
        <a:p>
          <a:endParaRPr lang="fr-FR"/>
        </a:p>
      </dgm:t>
    </dgm:pt>
    <dgm:pt modelId="{CEC712C0-3A71-447F-9960-7752D8CD8F23}">
      <dgm:prSet custT="1"/>
      <dgm:spPr/>
      <dgm:t>
        <a:bodyPr/>
        <a:lstStyle/>
        <a:p>
          <a:pPr rtl="0"/>
          <a:r>
            <a:rPr lang="fr-FR" sz="4000" dirty="0" smtClean="0">
              <a:latin typeface="Centaur" pitchFamily="18" charset="0"/>
            </a:rPr>
            <a:t>DOSSIER ATELIER CYBER CRIMINALITE</a:t>
          </a:r>
          <a:br>
            <a:rPr lang="fr-FR" sz="4000" dirty="0" smtClean="0">
              <a:latin typeface="Centaur" pitchFamily="18" charset="0"/>
            </a:rPr>
          </a:br>
          <a:endParaRPr lang="fr-FR" sz="4000" dirty="0">
            <a:latin typeface="Centaur" pitchFamily="18" charset="0"/>
          </a:endParaRPr>
        </a:p>
      </dgm:t>
    </dgm:pt>
    <dgm:pt modelId="{2710D61D-E81E-418D-B146-04F68CD5686C}" type="parTrans" cxnId="{0CB9D334-16CC-4461-9905-681922DAC0B2}">
      <dgm:prSet/>
      <dgm:spPr/>
      <dgm:t>
        <a:bodyPr/>
        <a:lstStyle/>
        <a:p>
          <a:endParaRPr lang="fr-FR" sz="4000">
            <a:latin typeface="Centaur" pitchFamily="18" charset="0"/>
          </a:endParaRPr>
        </a:p>
      </dgm:t>
    </dgm:pt>
    <dgm:pt modelId="{CB1765B7-FD62-411B-ACBF-BC420F0F937C}" type="sibTrans" cxnId="{0CB9D334-16CC-4461-9905-681922DAC0B2}">
      <dgm:prSet/>
      <dgm:spPr/>
      <dgm:t>
        <a:bodyPr/>
        <a:lstStyle/>
        <a:p>
          <a:endParaRPr lang="fr-FR" sz="4000">
            <a:latin typeface="Centaur" pitchFamily="18" charset="0"/>
          </a:endParaRPr>
        </a:p>
      </dgm:t>
    </dgm:pt>
    <dgm:pt modelId="{38268964-CEAE-4C4C-BAFC-71C327B35DD1}" type="pres">
      <dgm:prSet presAssocID="{EEDF2BC9-7612-440C-821B-142D50BB82F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B553D8C-12C0-4D55-8740-5A542F1F7C6D}" type="pres">
      <dgm:prSet presAssocID="{CEC712C0-3A71-447F-9960-7752D8CD8F23}" presName="parTxOnly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CB9D334-16CC-4461-9905-681922DAC0B2}" srcId="{EEDF2BC9-7612-440C-821B-142D50BB82F1}" destId="{CEC712C0-3A71-447F-9960-7752D8CD8F23}" srcOrd="0" destOrd="0" parTransId="{2710D61D-E81E-418D-B146-04F68CD5686C}" sibTransId="{CB1765B7-FD62-411B-ACBF-BC420F0F937C}"/>
    <dgm:cxn modelId="{7A39E7E6-E2EA-4F1E-9CE6-4055581C794A}" type="presOf" srcId="{EEDF2BC9-7612-440C-821B-142D50BB82F1}" destId="{38268964-CEAE-4C4C-BAFC-71C327B35DD1}" srcOrd="0" destOrd="0" presId="urn:microsoft.com/office/officeart/2005/8/layout/hChevron3"/>
    <dgm:cxn modelId="{0F2BF6E5-449E-4021-AA98-255F6C26D20A}" type="presOf" srcId="{CEC712C0-3A71-447F-9960-7752D8CD8F23}" destId="{CB553D8C-12C0-4D55-8740-5A542F1F7C6D}" srcOrd="0" destOrd="0" presId="urn:microsoft.com/office/officeart/2005/8/layout/hChevron3"/>
    <dgm:cxn modelId="{D6FF8E30-53F9-43F6-BD1F-1A923C599D1A}" type="presParOf" srcId="{38268964-CEAE-4C4C-BAFC-71C327B35DD1}" destId="{CB553D8C-12C0-4D55-8740-5A542F1F7C6D}" srcOrd="0" destOrd="0" presId="urn:microsoft.com/office/officeart/2005/8/layout/hChevron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8E5682-C5B1-4071-BBE3-9E03F96D4C27}" type="doc">
      <dgm:prSet loTypeId="urn:microsoft.com/office/officeart/2005/8/layout/radial6" loCatId="relationship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556CA8CD-755B-421B-BA9E-21D82854C9BD}">
      <dgm:prSet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rtl="0"/>
          <a:r>
            <a:rPr lang="fr-FR" sz="2000" b="1" u="sng" dirty="0" smtClean="0">
              <a:solidFill>
                <a:srgbClr val="002060"/>
              </a:solidFill>
              <a:latin typeface="Algerian" pitchFamily="82" charset="0"/>
            </a:rPr>
            <a:t>COMMUNICATION SOCIÉTÉ  CIVILE </a:t>
          </a:r>
          <a:endParaRPr lang="fr-FR" sz="2000" b="1" dirty="0">
            <a:solidFill>
              <a:srgbClr val="002060"/>
            </a:solidFill>
            <a:latin typeface="Algerian" pitchFamily="82" charset="0"/>
          </a:endParaRPr>
        </a:p>
      </dgm:t>
    </dgm:pt>
    <dgm:pt modelId="{A8C39405-9651-4F57-B29D-8D846ACFB59B}" type="parTrans" cxnId="{AC05A8CE-15EC-430C-9B14-F7E354F4B924}">
      <dgm:prSet/>
      <dgm:spPr/>
      <dgm:t>
        <a:bodyPr/>
        <a:lstStyle/>
        <a:p>
          <a:endParaRPr lang="fr-FR" sz="1600" b="1" dirty="0">
            <a:solidFill>
              <a:srgbClr val="FF9999"/>
            </a:solidFill>
          </a:endParaRPr>
        </a:p>
      </dgm:t>
    </dgm:pt>
    <dgm:pt modelId="{21FE0816-87F3-45D5-A8D5-90440D55BC06}" type="sibTrans" cxnId="{AC05A8CE-15EC-430C-9B14-F7E354F4B924}">
      <dgm:prSet/>
      <dgm:spPr/>
      <dgm:t>
        <a:bodyPr/>
        <a:lstStyle/>
        <a:p>
          <a:endParaRPr lang="fr-FR" sz="1600" b="1" dirty="0">
            <a:solidFill>
              <a:srgbClr val="FF9999"/>
            </a:solidFill>
          </a:endParaRPr>
        </a:p>
      </dgm:t>
    </dgm:pt>
    <dgm:pt modelId="{75D5BAAB-DCF9-4BE9-B0B5-FFFB5AFDDEEB}">
      <dgm:prSet custT="1"/>
      <dgm:spPr/>
      <dgm:t>
        <a:bodyPr/>
        <a:lstStyle/>
        <a:p>
          <a:pPr rtl="0"/>
          <a:endParaRPr lang="fr-FR" sz="1600" b="1" dirty="0">
            <a:solidFill>
              <a:srgbClr val="FF9999"/>
            </a:solidFill>
          </a:endParaRPr>
        </a:p>
      </dgm:t>
    </dgm:pt>
    <dgm:pt modelId="{D5152B6D-1C03-4AD2-94C5-9D637E853126}" type="parTrans" cxnId="{59CC3083-C67D-4FE5-B47A-CD252FDE0143}">
      <dgm:prSet/>
      <dgm:spPr/>
      <dgm:t>
        <a:bodyPr/>
        <a:lstStyle/>
        <a:p>
          <a:endParaRPr lang="fr-FR" sz="1600" b="1" dirty="0">
            <a:solidFill>
              <a:srgbClr val="FF9999"/>
            </a:solidFill>
          </a:endParaRPr>
        </a:p>
      </dgm:t>
    </dgm:pt>
    <dgm:pt modelId="{4AF49607-1C95-4B29-8AF3-927F2700DEB0}" type="sibTrans" cxnId="{59CC3083-C67D-4FE5-B47A-CD252FDE0143}">
      <dgm:prSet/>
      <dgm:spPr/>
      <dgm:t>
        <a:bodyPr/>
        <a:lstStyle/>
        <a:p>
          <a:endParaRPr lang="fr-FR" sz="1600" b="1" dirty="0">
            <a:solidFill>
              <a:srgbClr val="FF9999"/>
            </a:solidFill>
          </a:endParaRPr>
        </a:p>
      </dgm:t>
    </dgm:pt>
    <dgm:pt modelId="{14EF7D45-8A3B-48CC-AF59-ED623524AD50}" type="pres">
      <dgm:prSet presAssocID="{E38E5682-C5B1-4071-BBE3-9E03F96D4C2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18016C5-5BD0-40D0-9808-20F86360555E}" type="pres">
      <dgm:prSet presAssocID="{556CA8CD-755B-421B-BA9E-21D82854C9BD}" presName="centerShape" presStyleLbl="node0" presStyleIdx="0" presStyleCnt="1" custScaleX="162527" custLinFactNeighborX="284" custLinFactNeighborY="-473"/>
      <dgm:spPr/>
      <dgm:t>
        <a:bodyPr/>
        <a:lstStyle/>
        <a:p>
          <a:endParaRPr lang="fr-FR"/>
        </a:p>
      </dgm:t>
    </dgm:pt>
  </dgm:ptLst>
  <dgm:cxnLst>
    <dgm:cxn modelId="{59CC3083-C67D-4FE5-B47A-CD252FDE0143}" srcId="{E38E5682-C5B1-4071-BBE3-9E03F96D4C27}" destId="{75D5BAAB-DCF9-4BE9-B0B5-FFFB5AFDDEEB}" srcOrd="1" destOrd="0" parTransId="{D5152B6D-1C03-4AD2-94C5-9D637E853126}" sibTransId="{4AF49607-1C95-4B29-8AF3-927F2700DEB0}"/>
    <dgm:cxn modelId="{C449B6FF-96AC-4355-8280-A65F87192710}" type="presOf" srcId="{E38E5682-C5B1-4071-BBE3-9E03F96D4C27}" destId="{14EF7D45-8A3B-48CC-AF59-ED623524AD50}" srcOrd="0" destOrd="0" presId="urn:microsoft.com/office/officeart/2005/8/layout/radial6"/>
    <dgm:cxn modelId="{AC05A8CE-15EC-430C-9B14-F7E354F4B924}" srcId="{E38E5682-C5B1-4071-BBE3-9E03F96D4C27}" destId="{556CA8CD-755B-421B-BA9E-21D82854C9BD}" srcOrd="0" destOrd="0" parTransId="{A8C39405-9651-4F57-B29D-8D846ACFB59B}" sibTransId="{21FE0816-87F3-45D5-A8D5-90440D55BC06}"/>
    <dgm:cxn modelId="{5A90AAA4-E9D4-4B2F-993C-7E8F33D56AFE}" type="presOf" srcId="{556CA8CD-755B-421B-BA9E-21D82854C9BD}" destId="{018016C5-5BD0-40D0-9808-20F86360555E}" srcOrd="0" destOrd="0" presId="urn:microsoft.com/office/officeart/2005/8/layout/radial6"/>
    <dgm:cxn modelId="{1C594D10-DF75-4426-9DA2-B612A636F1C6}" type="presParOf" srcId="{14EF7D45-8A3B-48CC-AF59-ED623524AD50}" destId="{018016C5-5BD0-40D0-9808-20F86360555E}" srcOrd="0" destOrd="0" presId="urn:microsoft.com/office/officeart/2005/8/layout/radial6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46B2C7-EF9A-4A82-8406-23D8A5549802}" type="doc">
      <dgm:prSet loTypeId="urn:microsoft.com/office/officeart/2005/8/layout/target3" loCatId="relationship" qsTypeId="urn:microsoft.com/office/officeart/2005/8/quickstyle/3d2" qsCatId="3D" csTypeId="urn:microsoft.com/office/officeart/2005/8/colors/colorful5" csCatId="colorful"/>
      <dgm:spPr/>
      <dgm:t>
        <a:bodyPr/>
        <a:lstStyle/>
        <a:p>
          <a:endParaRPr lang="fr-FR"/>
        </a:p>
      </dgm:t>
    </dgm:pt>
    <dgm:pt modelId="{7DB6A701-59CA-4ABD-8126-14C0653F2A74}">
      <dgm:prSet/>
      <dgm:spPr/>
      <dgm:t>
        <a:bodyPr/>
        <a:lstStyle/>
        <a:p>
          <a:pPr rtl="0"/>
          <a:r>
            <a:rPr lang="fr-FR" b="1" dirty="0" smtClean="0"/>
            <a:t>A L’ENDROIT DES GOUVERNANTS</a:t>
          </a:r>
          <a:endParaRPr lang="fr-FR" dirty="0"/>
        </a:p>
      </dgm:t>
    </dgm:pt>
    <dgm:pt modelId="{1CC5FCA7-1AA5-408E-972B-DE653F1CFC87}" type="parTrans" cxnId="{1A5FAF97-66D8-4BF4-B939-16E42CED0538}">
      <dgm:prSet/>
      <dgm:spPr/>
      <dgm:t>
        <a:bodyPr/>
        <a:lstStyle/>
        <a:p>
          <a:endParaRPr lang="fr-FR"/>
        </a:p>
      </dgm:t>
    </dgm:pt>
    <dgm:pt modelId="{F97526CB-DB35-4BBA-88E8-23A32D186604}" type="sibTrans" cxnId="{1A5FAF97-66D8-4BF4-B939-16E42CED0538}">
      <dgm:prSet/>
      <dgm:spPr/>
      <dgm:t>
        <a:bodyPr/>
        <a:lstStyle/>
        <a:p>
          <a:endParaRPr lang="fr-FR"/>
        </a:p>
      </dgm:t>
    </dgm:pt>
    <dgm:pt modelId="{18079537-D821-4ACE-A3C7-A724F024A4C8}" type="pres">
      <dgm:prSet presAssocID="{6946B2C7-EF9A-4A82-8406-23D8A554980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192A9C5-B950-47A5-89F7-34B983576B57}" type="pres">
      <dgm:prSet presAssocID="{7DB6A701-59CA-4ABD-8126-14C0653F2A74}" presName="circle1" presStyleLbl="node1" presStyleIdx="0" presStyleCnt="1"/>
      <dgm:spPr/>
    </dgm:pt>
    <dgm:pt modelId="{199BD759-CFFF-47B4-882D-4044B7861C59}" type="pres">
      <dgm:prSet presAssocID="{7DB6A701-59CA-4ABD-8126-14C0653F2A74}" presName="space" presStyleCnt="0"/>
      <dgm:spPr/>
    </dgm:pt>
    <dgm:pt modelId="{854025C5-8A6A-45BE-80B7-7B2D288CFC51}" type="pres">
      <dgm:prSet presAssocID="{7DB6A701-59CA-4ABD-8126-14C0653F2A74}" presName="rect1" presStyleLbl="alignAcc1" presStyleIdx="0" presStyleCnt="1"/>
      <dgm:spPr/>
      <dgm:t>
        <a:bodyPr/>
        <a:lstStyle/>
        <a:p>
          <a:endParaRPr lang="fr-FR"/>
        </a:p>
      </dgm:t>
    </dgm:pt>
    <dgm:pt modelId="{5C5E4126-BB84-4C4C-BF40-33B8CF33C11E}" type="pres">
      <dgm:prSet presAssocID="{7DB6A701-59CA-4ABD-8126-14C0653F2A74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1FAB8B2-B967-4EA9-B671-646AC36E00CC}" type="presOf" srcId="{7DB6A701-59CA-4ABD-8126-14C0653F2A74}" destId="{5C5E4126-BB84-4C4C-BF40-33B8CF33C11E}" srcOrd="1" destOrd="0" presId="urn:microsoft.com/office/officeart/2005/8/layout/target3"/>
    <dgm:cxn modelId="{1A5FAF97-66D8-4BF4-B939-16E42CED0538}" srcId="{6946B2C7-EF9A-4A82-8406-23D8A5549802}" destId="{7DB6A701-59CA-4ABD-8126-14C0653F2A74}" srcOrd="0" destOrd="0" parTransId="{1CC5FCA7-1AA5-408E-972B-DE653F1CFC87}" sibTransId="{F97526CB-DB35-4BBA-88E8-23A32D186604}"/>
    <dgm:cxn modelId="{583AF055-4D41-4881-BCCD-9F215D301B07}" type="presOf" srcId="{7DB6A701-59CA-4ABD-8126-14C0653F2A74}" destId="{854025C5-8A6A-45BE-80B7-7B2D288CFC51}" srcOrd="0" destOrd="0" presId="urn:microsoft.com/office/officeart/2005/8/layout/target3"/>
    <dgm:cxn modelId="{5B76E97E-23E0-48B9-A78F-8FA862786ACF}" type="presOf" srcId="{6946B2C7-EF9A-4A82-8406-23D8A5549802}" destId="{18079537-D821-4ACE-A3C7-A724F024A4C8}" srcOrd="0" destOrd="0" presId="urn:microsoft.com/office/officeart/2005/8/layout/target3"/>
    <dgm:cxn modelId="{0160FF1E-856E-4A16-936F-B314D740FCA0}" type="presParOf" srcId="{18079537-D821-4ACE-A3C7-A724F024A4C8}" destId="{5192A9C5-B950-47A5-89F7-34B983576B57}" srcOrd="0" destOrd="0" presId="urn:microsoft.com/office/officeart/2005/8/layout/target3"/>
    <dgm:cxn modelId="{2990F063-7FEF-4006-B3DF-5F7D3E074B77}" type="presParOf" srcId="{18079537-D821-4ACE-A3C7-A724F024A4C8}" destId="{199BD759-CFFF-47B4-882D-4044B7861C59}" srcOrd="1" destOrd="0" presId="urn:microsoft.com/office/officeart/2005/8/layout/target3"/>
    <dgm:cxn modelId="{3F02C807-6033-4F47-A114-6266F4E3FF29}" type="presParOf" srcId="{18079537-D821-4ACE-A3C7-A724F024A4C8}" destId="{854025C5-8A6A-45BE-80B7-7B2D288CFC51}" srcOrd="2" destOrd="0" presId="urn:microsoft.com/office/officeart/2005/8/layout/target3"/>
    <dgm:cxn modelId="{036E0859-67EA-42B8-9B9E-C4733BA443B3}" type="presParOf" srcId="{18079537-D821-4ACE-A3C7-A724F024A4C8}" destId="{5C5E4126-BB84-4C4C-BF40-33B8CF33C11E}" srcOrd="3" destOrd="0" presId="urn:microsoft.com/office/officeart/2005/8/layout/targe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A083CD7-6448-49B4-9A5B-3843F1FDF140}" type="doc">
      <dgm:prSet loTypeId="urn:microsoft.com/office/officeart/2005/8/layout/cycle5" loCatId="cycle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55821B4D-FF27-4E12-9CE5-3D3ACE6D5E7C}">
      <dgm:prSet custT="1"/>
      <dgm:spPr/>
      <dgm:t>
        <a:bodyPr/>
        <a:lstStyle/>
        <a:p>
          <a:pPr rtl="0"/>
          <a:r>
            <a:rPr lang="fr-FR" sz="1200" dirty="0" smtClean="0">
              <a:latin typeface="Centaur" pitchFamily="18" charset="0"/>
            </a:rPr>
            <a:t>Mettre en place un programme national d’alphabétisation numérique</a:t>
          </a:r>
          <a:endParaRPr lang="fr-FR" sz="1200" dirty="0">
            <a:latin typeface="Centaur" pitchFamily="18" charset="0"/>
          </a:endParaRPr>
        </a:p>
      </dgm:t>
    </dgm:pt>
    <dgm:pt modelId="{FC2E55CA-4B86-451A-8DE1-6D3108F16A51}" type="parTrans" cxnId="{1833BF1A-24DA-4F9E-BDCF-81A4BCAAE61C}">
      <dgm:prSet/>
      <dgm:spPr/>
      <dgm:t>
        <a:bodyPr/>
        <a:lstStyle/>
        <a:p>
          <a:endParaRPr lang="fr-FR" sz="1050"/>
        </a:p>
      </dgm:t>
    </dgm:pt>
    <dgm:pt modelId="{57267631-62EB-4D85-941E-D1A8B5207675}" type="sibTrans" cxnId="{1833BF1A-24DA-4F9E-BDCF-81A4BCAAE61C}">
      <dgm:prSet/>
      <dgm:spPr/>
      <dgm:t>
        <a:bodyPr/>
        <a:lstStyle/>
        <a:p>
          <a:endParaRPr lang="fr-FR" sz="1050"/>
        </a:p>
      </dgm:t>
    </dgm:pt>
    <dgm:pt modelId="{5B84AD2A-17C0-48E3-8A77-1F4E447530F6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Mettre en place un dispositif juridique , à la cybercriminalité adapté /le diffuser et l’appliquer.</a:t>
          </a:r>
          <a:endParaRPr lang="fr-FR" sz="1400" dirty="0">
            <a:latin typeface="Centaur" pitchFamily="18" charset="0"/>
          </a:endParaRPr>
        </a:p>
      </dgm:t>
    </dgm:pt>
    <dgm:pt modelId="{9235909E-E4BC-44A4-B9E4-DC9194502BC5}" type="parTrans" cxnId="{3FEEF41D-3A38-48E8-9B15-FFE3FDCBE8C9}">
      <dgm:prSet/>
      <dgm:spPr/>
      <dgm:t>
        <a:bodyPr/>
        <a:lstStyle/>
        <a:p>
          <a:endParaRPr lang="fr-FR" sz="1050"/>
        </a:p>
      </dgm:t>
    </dgm:pt>
    <dgm:pt modelId="{8A335885-3DA5-4A73-A6BE-9A13A4D4B710}" type="sibTrans" cxnId="{3FEEF41D-3A38-48E8-9B15-FFE3FDCBE8C9}">
      <dgm:prSet/>
      <dgm:spPr/>
      <dgm:t>
        <a:bodyPr/>
        <a:lstStyle/>
        <a:p>
          <a:endParaRPr lang="fr-FR" sz="1050"/>
        </a:p>
      </dgm:t>
    </dgm:pt>
    <dgm:pt modelId="{04235177-7D13-403C-A765-5898BF69BD02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Réviser régulièrement ledit dispositif en fonction de l’évolution des NTIC.</a:t>
          </a:r>
          <a:endParaRPr lang="fr-FR" sz="1400" dirty="0">
            <a:latin typeface="Centaur" pitchFamily="18" charset="0"/>
          </a:endParaRPr>
        </a:p>
      </dgm:t>
    </dgm:pt>
    <dgm:pt modelId="{448FA364-CFAE-46E4-96C5-D45446192357}" type="parTrans" cxnId="{D59F9B81-49D1-46F2-B5FB-781F283A14B1}">
      <dgm:prSet/>
      <dgm:spPr/>
      <dgm:t>
        <a:bodyPr/>
        <a:lstStyle/>
        <a:p>
          <a:endParaRPr lang="fr-FR" sz="1050"/>
        </a:p>
      </dgm:t>
    </dgm:pt>
    <dgm:pt modelId="{4623D673-5F84-4F0F-A311-45F5B04BDCAA}" type="sibTrans" cxnId="{D59F9B81-49D1-46F2-B5FB-781F283A14B1}">
      <dgm:prSet/>
      <dgm:spPr/>
      <dgm:t>
        <a:bodyPr/>
        <a:lstStyle/>
        <a:p>
          <a:endParaRPr lang="fr-FR" sz="1050"/>
        </a:p>
      </dgm:t>
    </dgm:pt>
    <dgm:pt modelId="{3BC75A34-DD3F-42BB-9CCE-198EFE5A864D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Mettre en place de véritables partenariats formalisés  entre le Gouvernement et la Société Civile.</a:t>
          </a:r>
          <a:endParaRPr lang="fr-FR" sz="1400" dirty="0">
            <a:latin typeface="Centaur" pitchFamily="18" charset="0"/>
          </a:endParaRPr>
        </a:p>
      </dgm:t>
    </dgm:pt>
    <dgm:pt modelId="{94B6A139-17AF-4680-BEB5-0D5FA5374CBC}" type="parTrans" cxnId="{F585FD31-7D89-4717-9432-B3DF2B646D18}">
      <dgm:prSet/>
      <dgm:spPr/>
      <dgm:t>
        <a:bodyPr/>
        <a:lstStyle/>
        <a:p>
          <a:endParaRPr lang="fr-FR" sz="1050"/>
        </a:p>
      </dgm:t>
    </dgm:pt>
    <dgm:pt modelId="{AE2FAF1F-34CF-4035-96FA-F60BA4EC9B2B}" type="sibTrans" cxnId="{F585FD31-7D89-4717-9432-B3DF2B646D18}">
      <dgm:prSet/>
      <dgm:spPr/>
      <dgm:t>
        <a:bodyPr/>
        <a:lstStyle/>
        <a:p>
          <a:endParaRPr lang="fr-FR" sz="1050"/>
        </a:p>
      </dgm:t>
    </dgm:pt>
    <dgm:pt modelId="{74779834-55A1-4236-AC47-BE4689ECA934}">
      <dgm:prSet custT="1"/>
      <dgm:spPr/>
      <dgm:t>
        <a:bodyPr/>
        <a:lstStyle/>
        <a:p>
          <a:pPr rtl="0"/>
          <a:r>
            <a:rPr lang="fr-FR" sz="1200" b="0" dirty="0" smtClean="0">
              <a:latin typeface="Centaur" pitchFamily="18" charset="0"/>
            </a:rPr>
            <a:t>Intégrer l’éducation sexuelle et la cybercriminalité dans les contenus pédagogiques de l’Education Nationale</a:t>
          </a:r>
          <a:endParaRPr lang="fr-FR" sz="1200" b="0" dirty="0">
            <a:latin typeface="Centaur" pitchFamily="18" charset="0"/>
          </a:endParaRPr>
        </a:p>
      </dgm:t>
    </dgm:pt>
    <dgm:pt modelId="{199BE6D9-6EED-477A-9B4A-A74D2CDB2592}" type="parTrans" cxnId="{98DBC109-6E5A-41A7-9307-84AFC50D5472}">
      <dgm:prSet/>
      <dgm:spPr/>
      <dgm:t>
        <a:bodyPr/>
        <a:lstStyle/>
        <a:p>
          <a:endParaRPr lang="fr-FR" sz="1050"/>
        </a:p>
      </dgm:t>
    </dgm:pt>
    <dgm:pt modelId="{3400AC05-1590-4BE2-AAE9-42DECF655B00}" type="sibTrans" cxnId="{98DBC109-6E5A-41A7-9307-84AFC50D5472}">
      <dgm:prSet/>
      <dgm:spPr/>
      <dgm:t>
        <a:bodyPr/>
        <a:lstStyle/>
        <a:p>
          <a:endParaRPr lang="fr-FR" sz="1050"/>
        </a:p>
      </dgm:t>
    </dgm:pt>
    <dgm:pt modelId="{90BEC56F-0898-48FB-B2CA-83596D0132FE}">
      <dgm:prSet custT="1"/>
      <dgm:spPr/>
      <dgm:t>
        <a:bodyPr/>
        <a:lstStyle/>
        <a:p>
          <a:pPr rtl="0"/>
          <a:r>
            <a:rPr lang="fr-FR" sz="1200" dirty="0" smtClean="0">
              <a:latin typeface="Centaur" pitchFamily="18" charset="0"/>
            </a:rPr>
            <a:t>Mettre en place un dispositif de  Signalement Simple et facilement accessible : ex : Mise en ligne d’un Formulaire type/Système d’anonymat, Confidentialité et garantie</a:t>
          </a:r>
          <a:endParaRPr lang="fr-FR" sz="1200" dirty="0">
            <a:latin typeface="Centaur" pitchFamily="18" charset="0"/>
          </a:endParaRPr>
        </a:p>
      </dgm:t>
    </dgm:pt>
    <dgm:pt modelId="{4E4AA28D-3333-4E11-BD67-9ABC981E1A2E}" type="parTrans" cxnId="{4F01A9A3-4DB5-4636-940B-4651FB107545}">
      <dgm:prSet/>
      <dgm:spPr/>
      <dgm:t>
        <a:bodyPr/>
        <a:lstStyle/>
        <a:p>
          <a:endParaRPr lang="fr-FR" sz="1050"/>
        </a:p>
      </dgm:t>
    </dgm:pt>
    <dgm:pt modelId="{1E0D3485-090A-4BFE-B839-36F60EBE59B6}" type="sibTrans" cxnId="{4F01A9A3-4DB5-4636-940B-4651FB107545}">
      <dgm:prSet/>
      <dgm:spPr/>
      <dgm:t>
        <a:bodyPr/>
        <a:lstStyle/>
        <a:p>
          <a:endParaRPr lang="fr-FR" sz="1050">
            <a:solidFill>
              <a:schemeClr val="tx1"/>
            </a:solidFill>
          </a:endParaRPr>
        </a:p>
      </dgm:t>
    </dgm:pt>
    <dgm:pt modelId="{2CD65CE2-35CE-403C-B0C8-0DE070EBCE47}">
      <dgm:prSet custT="1"/>
      <dgm:spPr/>
      <dgm:t>
        <a:bodyPr/>
        <a:lstStyle/>
        <a:p>
          <a:pPr rtl="0"/>
          <a:r>
            <a:rPr lang="fr-FR" sz="1200" dirty="0" smtClean="0">
              <a:latin typeface="Centaur" pitchFamily="18" charset="0"/>
            </a:rPr>
            <a:t>Formation et Maillage de tous les Acteurs : Police, Gendarmerie, Justice, Société Civile, Professionnel, Administration.</a:t>
          </a:r>
          <a:endParaRPr lang="fr-FR" sz="1200" dirty="0">
            <a:latin typeface="Centaur" pitchFamily="18" charset="0"/>
          </a:endParaRPr>
        </a:p>
      </dgm:t>
    </dgm:pt>
    <dgm:pt modelId="{46E2BF3F-491A-4B89-981E-64691510BF63}" type="parTrans" cxnId="{42A83019-2CC3-4F16-B44C-D76EA78EC185}">
      <dgm:prSet/>
      <dgm:spPr/>
      <dgm:t>
        <a:bodyPr/>
        <a:lstStyle/>
        <a:p>
          <a:endParaRPr lang="fr-FR" sz="1050"/>
        </a:p>
      </dgm:t>
    </dgm:pt>
    <dgm:pt modelId="{6B8897DA-1426-4DE2-B182-BBDF887EA935}" type="sibTrans" cxnId="{42A83019-2CC3-4F16-B44C-D76EA78EC185}">
      <dgm:prSet/>
      <dgm:spPr/>
      <dgm:t>
        <a:bodyPr/>
        <a:lstStyle/>
        <a:p>
          <a:endParaRPr lang="fr-FR" sz="1050"/>
        </a:p>
      </dgm:t>
    </dgm:pt>
    <dgm:pt modelId="{84B3D1C4-AA06-48F7-B2F4-AE5C775891E9}">
      <dgm:prSet custT="1"/>
      <dgm:spPr/>
      <dgm:t>
        <a:bodyPr/>
        <a:lstStyle/>
        <a:p>
          <a:pPr rtl="0"/>
          <a:endParaRPr lang="fr-FR" sz="1200" dirty="0"/>
        </a:p>
      </dgm:t>
    </dgm:pt>
    <dgm:pt modelId="{812CC08B-CBDB-4BFE-81D1-A4069B523A3F}" type="parTrans" cxnId="{EE1F03F6-31B0-450C-A28F-4C563C332456}">
      <dgm:prSet/>
      <dgm:spPr/>
      <dgm:t>
        <a:bodyPr/>
        <a:lstStyle/>
        <a:p>
          <a:endParaRPr lang="fr-FR" sz="1050"/>
        </a:p>
      </dgm:t>
    </dgm:pt>
    <dgm:pt modelId="{399BFB77-F706-43F5-850D-C83919FA8739}" type="sibTrans" cxnId="{EE1F03F6-31B0-450C-A28F-4C563C332456}">
      <dgm:prSet/>
      <dgm:spPr/>
      <dgm:t>
        <a:bodyPr/>
        <a:lstStyle/>
        <a:p>
          <a:endParaRPr lang="fr-FR" sz="1050"/>
        </a:p>
      </dgm:t>
    </dgm:pt>
    <dgm:pt modelId="{156ECAF3-B178-4C68-940B-FF0320EB473C}">
      <dgm:prSet custT="1"/>
      <dgm:spPr/>
      <dgm:t>
        <a:bodyPr/>
        <a:lstStyle/>
        <a:p>
          <a:pPr rtl="0"/>
          <a:r>
            <a:rPr lang="fr-FR" sz="1200" dirty="0" smtClean="0">
              <a:latin typeface="Centaur" pitchFamily="18" charset="0"/>
            </a:rPr>
            <a:t>Mettre en place les programmes de sensibilisation de masse sur la sexualité des enfants et les nuisances à CT/MT/LT</a:t>
          </a:r>
          <a:endParaRPr lang="fr-FR" sz="1200" dirty="0">
            <a:latin typeface="Centaur" pitchFamily="18" charset="0"/>
          </a:endParaRPr>
        </a:p>
      </dgm:t>
    </dgm:pt>
    <dgm:pt modelId="{14B2FB16-584C-4DB4-A4F1-656A5586C0E7}" type="parTrans" cxnId="{07712489-0B65-41E0-87FD-F5F34EC746C3}">
      <dgm:prSet/>
      <dgm:spPr/>
      <dgm:t>
        <a:bodyPr/>
        <a:lstStyle/>
        <a:p>
          <a:endParaRPr lang="fr-FR"/>
        </a:p>
      </dgm:t>
    </dgm:pt>
    <dgm:pt modelId="{1D0C7F40-2169-46C7-8ACA-15D3C50A8B99}" type="sibTrans" cxnId="{07712489-0B65-41E0-87FD-F5F34EC746C3}">
      <dgm:prSet/>
      <dgm:spPr/>
      <dgm:t>
        <a:bodyPr/>
        <a:lstStyle/>
        <a:p>
          <a:endParaRPr lang="fr-FR"/>
        </a:p>
      </dgm:t>
    </dgm:pt>
    <dgm:pt modelId="{484F19B2-B091-4161-A32E-732F075AB2EC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Sensibilisation accrue  sur la  cyber criminalité .</a:t>
          </a:r>
          <a:endParaRPr lang="fr-FR" sz="1400" dirty="0">
            <a:latin typeface="Centaur" pitchFamily="18" charset="0"/>
          </a:endParaRPr>
        </a:p>
      </dgm:t>
    </dgm:pt>
    <dgm:pt modelId="{C76197BD-294F-4FCE-BEC1-59DFB8C6948F}" type="parTrans" cxnId="{2A2B49F9-1749-4FCA-BE3A-E618CBE03986}">
      <dgm:prSet/>
      <dgm:spPr/>
      <dgm:t>
        <a:bodyPr/>
        <a:lstStyle/>
        <a:p>
          <a:endParaRPr lang="fr-FR"/>
        </a:p>
      </dgm:t>
    </dgm:pt>
    <dgm:pt modelId="{62DA3F46-F484-41EB-817D-D9099957CEFF}" type="sibTrans" cxnId="{2A2B49F9-1749-4FCA-BE3A-E618CBE03986}">
      <dgm:prSet/>
      <dgm:spPr/>
      <dgm:t>
        <a:bodyPr/>
        <a:lstStyle/>
        <a:p>
          <a:endParaRPr lang="fr-FR"/>
        </a:p>
      </dgm:t>
    </dgm:pt>
    <dgm:pt modelId="{8088F412-54F8-44C3-9F59-9629DF7C352A}">
      <dgm:prSet custT="1"/>
      <dgm:spPr/>
      <dgm:t>
        <a:bodyPr/>
        <a:lstStyle/>
        <a:p>
          <a:pPr rtl="0"/>
          <a:r>
            <a:rPr lang="fr-FR" sz="1200" dirty="0" smtClean="0">
              <a:latin typeface="Centaur" pitchFamily="18" charset="0"/>
            </a:rPr>
            <a:t>Mettre en place une stratégie de Poursuites-Sanctions  à l’endroit des Cyber criminels.</a:t>
          </a:r>
          <a:endParaRPr lang="fr-FR" sz="1200" dirty="0">
            <a:latin typeface="Centaur" pitchFamily="18" charset="0"/>
          </a:endParaRPr>
        </a:p>
      </dgm:t>
    </dgm:pt>
    <dgm:pt modelId="{63375EB0-8E71-45A9-A8E6-990A9AA67899}" type="parTrans" cxnId="{1E11779F-DE2B-4F3A-8D72-BCB27E1D5222}">
      <dgm:prSet/>
      <dgm:spPr/>
      <dgm:t>
        <a:bodyPr/>
        <a:lstStyle/>
        <a:p>
          <a:endParaRPr lang="fr-FR"/>
        </a:p>
      </dgm:t>
    </dgm:pt>
    <dgm:pt modelId="{4EFEB2FF-659B-458F-B635-16B4B66057EB}" type="sibTrans" cxnId="{1E11779F-DE2B-4F3A-8D72-BCB27E1D5222}">
      <dgm:prSet/>
      <dgm:spPr/>
      <dgm:t>
        <a:bodyPr/>
        <a:lstStyle/>
        <a:p>
          <a:endParaRPr lang="fr-FR"/>
        </a:p>
      </dgm:t>
    </dgm:pt>
    <dgm:pt modelId="{DBD94B31-CC15-4EA2-9C06-A0987D34DF52}">
      <dgm:prSet custT="1"/>
      <dgm:spPr/>
      <dgm:t>
        <a:bodyPr/>
        <a:lstStyle/>
        <a:p>
          <a:pPr rtl="0"/>
          <a:r>
            <a:rPr lang="fr-FR" sz="1200" dirty="0" smtClean="0">
              <a:latin typeface="Centaur" pitchFamily="18" charset="0"/>
            </a:rPr>
            <a:t>Mettre en place un cadre de normalisation du E-Commerce au GABON.</a:t>
          </a:r>
          <a:endParaRPr lang="fr-FR" sz="1200" dirty="0">
            <a:latin typeface="Centaur" pitchFamily="18" charset="0"/>
          </a:endParaRPr>
        </a:p>
      </dgm:t>
    </dgm:pt>
    <dgm:pt modelId="{5B092443-712F-4142-884D-341C4D25285C}" type="parTrans" cxnId="{847203B6-5E80-45F1-90E8-E9003A912EB1}">
      <dgm:prSet/>
      <dgm:spPr/>
      <dgm:t>
        <a:bodyPr/>
        <a:lstStyle/>
        <a:p>
          <a:endParaRPr lang="fr-FR"/>
        </a:p>
      </dgm:t>
    </dgm:pt>
    <dgm:pt modelId="{3A7430A2-C922-4CAA-9014-C015B526FE21}" type="sibTrans" cxnId="{847203B6-5E80-45F1-90E8-E9003A912EB1}">
      <dgm:prSet/>
      <dgm:spPr/>
      <dgm:t>
        <a:bodyPr/>
        <a:lstStyle/>
        <a:p>
          <a:endParaRPr lang="fr-FR"/>
        </a:p>
      </dgm:t>
    </dgm:pt>
    <dgm:pt modelId="{857FCB60-0A72-47EC-ADFA-57C01EEDFDFC}">
      <dgm:prSet custT="1"/>
      <dgm:spPr/>
      <dgm:t>
        <a:bodyPr/>
        <a:lstStyle/>
        <a:p>
          <a:pPr rtl="0"/>
          <a:r>
            <a:rPr lang="fr-FR" sz="1200" dirty="0" smtClean="0">
              <a:latin typeface="Centaur" pitchFamily="18" charset="0"/>
            </a:rPr>
            <a:t>Financer les Projets de la Société Civile.</a:t>
          </a:r>
          <a:endParaRPr lang="fr-FR" sz="1200" dirty="0">
            <a:latin typeface="Centaur" pitchFamily="18" charset="0"/>
          </a:endParaRPr>
        </a:p>
      </dgm:t>
    </dgm:pt>
    <dgm:pt modelId="{D2793DC6-900B-4DCF-9391-FBFCDC35CA1D}" type="parTrans" cxnId="{D942EC97-D4C1-40A7-AC27-2FEC7D6D3A82}">
      <dgm:prSet/>
      <dgm:spPr/>
      <dgm:t>
        <a:bodyPr/>
        <a:lstStyle/>
        <a:p>
          <a:endParaRPr lang="fr-FR"/>
        </a:p>
      </dgm:t>
    </dgm:pt>
    <dgm:pt modelId="{981446D6-4344-4F0A-A852-DE0E3EFCA3BC}" type="sibTrans" cxnId="{D942EC97-D4C1-40A7-AC27-2FEC7D6D3A82}">
      <dgm:prSet/>
      <dgm:spPr/>
      <dgm:t>
        <a:bodyPr/>
        <a:lstStyle/>
        <a:p>
          <a:endParaRPr lang="fr-FR"/>
        </a:p>
      </dgm:t>
    </dgm:pt>
    <dgm:pt modelId="{37FE8B2F-BB09-4D87-8177-328C5516595F}" type="pres">
      <dgm:prSet presAssocID="{8A083CD7-6448-49B4-9A5B-3843F1FDF140}" presName="cycle" presStyleCnt="0">
        <dgm:presLayoutVars>
          <dgm:dir val="rev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5AF11A7-1163-45B8-85E2-0128D108494E}" type="pres">
      <dgm:prSet presAssocID="{55821B4D-FF27-4E12-9CE5-3D3ACE6D5E7C}" presName="node" presStyleLbl="node1" presStyleIdx="0" presStyleCnt="12" custScaleX="156949" custScaleY="20098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A745E7-4BA9-428B-A5F0-D02AEAB3FDE2}" type="pres">
      <dgm:prSet presAssocID="{55821B4D-FF27-4E12-9CE5-3D3ACE6D5E7C}" presName="spNode" presStyleCnt="0"/>
      <dgm:spPr/>
    </dgm:pt>
    <dgm:pt modelId="{5B5754AF-2FFF-450E-8C2A-29A388A3249A}" type="pres">
      <dgm:prSet presAssocID="{57267631-62EB-4D85-941E-D1A8B5207675}" presName="sibTrans" presStyleLbl="sibTrans1D1" presStyleIdx="0" presStyleCnt="12"/>
      <dgm:spPr/>
      <dgm:t>
        <a:bodyPr/>
        <a:lstStyle/>
        <a:p>
          <a:endParaRPr lang="fr-FR"/>
        </a:p>
      </dgm:t>
    </dgm:pt>
    <dgm:pt modelId="{94762867-CE4C-4D50-9CEE-F2DE69126829}" type="pres">
      <dgm:prSet presAssocID="{156ECAF3-B178-4C68-940B-FF0320EB473C}" presName="node" presStyleLbl="node1" presStyleIdx="1" presStyleCnt="12" custScaleX="171671" custScaleY="22347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51CC73-49FC-41C8-9B0E-9D2293B551DF}" type="pres">
      <dgm:prSet presAssocID="{156ECAF3-B178-4C68-940B-FF0320EB473C}" presName="spNode" presStyleCnt="0"/>
      <dgm:spPr/>
    </dgm:pt>
    <dgm:pt modelId="{CBFCE735-7D2D-4724-9D70-BB9C8BB9109B}" type="pres">
      <dgm:prSet presAssocID="{1D0C7F40-2169-46C7-8ACA-15D3C50A8B99}" presName="sibTrans" presStyleLbl="sibTrans1D1" presStyleIdx="1" presStyleCnt="12"/>
      <dgm:spPr/>
      <dgm:t>
        <a:bodyPr/>
        <a:lstStyle/>
        <a:p>
          <a:endParaRPr lang="fr-FR"/>
        </a:p>
      </dgm:t>
    </dgm:pt>
    <dgm:pt modelId="{5E6B8F60-4DCD-48AE-B890-E399840BB14C}" type="pres">
      <dgm:prSet presAssocID="{5B84AD2A-17C0-48E3-8A77-1F4E447530F6}" presName="node" presStyleLbl="node1" presStyleIdx="2" presStyleCnt="12" custScaleX="181746" custScaleY="21356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95943A-4649-4AFB-8BAE-283C692F0C79}" type="pres">
      <dgm:prSet presAssocID="{5B84AD2A-17C0-48E3-8A77-1F4E447530F6}" presName="spNode" presStyleCnt="0"/>
      <dgm:spPr/>
    </dgm:pt>
    <dgm:pt modelId="{24F30905-A6ED-4F84-A026-308C8BCB50F5}" type="pres">
      <dgm:prSet presAssocID="{8A335885-3DA5-4A73-A6BE-9A13A4D4B710}" presName="sibTrans" presStyleLbl="sibTrans1D1" presStyleIdx="2" presStyleCnt="12"/>
      <dgm:spPr/>
      <dgm:t>
        <a:bodyPr/>
        <a:lstStyle/>
        <a:p>
          <a:endParaRPr lang="fr-FR"/>
        </a:p>
      </dgm:t>
    </dgm:pt>
    <dgm:pt modelId="{21B30427-EB06-41EE-9F2B-C04775FDB1FC}" type="pres">
      <dgm:prSet presAssocID="{04235177-7D13-403C-A765-5898BF69BD02}" presName="node" presStyleLbl="node1" presStyleIdx="3" presStyleCnt="12" custScaleX="184746" custScaleY="24663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8EBAAF-A0E7-4F37-8887-01577716621F}" type="pres">
      <dgm:prSet presAssocID="{04235177-7D13-403C-A765-5898BF69BD02}" presName="spNode" presStyleCnt="0"/>
      <dgm:spPr/>
    </dgm:pt>
    <dgm:pt modelId="{E24FE68A-B77B-42E4-A942-14577D4CD74F}" type="pres">
      <dgm:prSet presAssocID="{4623D673-5F84-4F0F-A311-45F5B04BDCAA}" presName="sibTrans" presStyleLbl="sibTrans1D1" presStyleIdx="3" presStyleCnt="12"/>
      <dgm:spPr/>
      <dgm:t>
        <a:bodyPr/>
        <a:lstStyle/>
        <a:p>
          <a:endParaRPr lang="fr-FR"/>
        </a:p>
      </dgm:t>
    </dgm:pt>
    <dgm:pt modelId="{A37C9C4D-4260-4E1B-B698-BBFB380A2680}" type="pres">
      <dgm:prSet presAssocID="{3BC75A34-DD3F-42BB-9CCE-198EFE5A864D}" presName="node" presStyleLbl="node1" presStyleIdx="4" presStyleCnt="12" custScaleX="198727" custScaleY="24473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9E98C79-2A9C-4838-A48E-F81229C37E34}" type="pres">
      <dgm:prSet presAssocID="{3BC75A34-DD3F-42BB-9CCE-198EFE5A864D}" presName="spNode" presStyleCnt="0"/>
      <dgm:spPr/>
    </dgm:pt>
    <dgm:pt modelId="{DABB5381-0F3A-4FA2-955A-A76F9E85C18D}" type="pres">
      <dgm:prSet presAssocID="{AE2FAF1F-34CF-4035-96FA-F60BA4EC9B2B}" presName="sibTrans" presStyleLbl="sibTrans1D1" presStyleIdx="4" presStyleCnt="12"/>
      <dgm:spPr/>
      <dgm:t>
        <a:bodyPr/>
        <a:lstStyle/>
        <a:p>
          <a:endParaRPr lang="fr-FR"/>
        </a:p>
      </dgm:t>
    </dgm:pt>
    <dgm:pt modelId="{D321865F-3C29-4D75-832B-53F34B7F71A5}" type="pres">
      <dgm:prSet presAssocID="{484F19B2-B091-4161-A32E-732F075AB2EC}" presName="node" presStyleLbl="node1" presStyleIdx="5" presStyleCnt="12" custScaleX="179019" custScaleY="13818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663D287-3682-47B5-B605-DB0E7C6D0142}" type="pres">
      <dgm:prSet presAssocID="{484F19B2-B091-4161-A32E-732F075AB2EC}" presName="spNode" presStyleCnt="0"/>
      <dgm:spPr/>
    </dgm:pt>
    <dgm:pt modelId="{4F806A45-63D2-4619-BF96-D5A242457ED7}" type="pres">
      <dgm:prSet presAssocID="{62DA3F46-F484-41EB-817D-D9099957CEFF}" presName="sibTrans" presStyleLbl="sibTrans1D1" presStyleIdx="5" presStyleCnt="12"/>
      <dgm:spPr/>
      <dgm:t>
        <a:bodyPr/>
        <a:lstStyle/>
        <a:p>
          <a:endParaRPr lang="fr-FR"/>
        </a:p>
      </dgm:t>
    </dgm:pt>
    <dgm:pt modelId="{3D3A442C-9F04-421E-A3BC-9D1CDCEBFFA3}" type="pres">
      <dgm:prSet presAssocID="{74779834-55A1-4236-AC47-BE4689ECA934}" presName="node" presStyleLbl="node1" presStyleIdx="6" presStyleCnt="12" custScaleX="199258" custScaleY="17534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5094F7-236C-416B-B64E-00AB92136E32}" type="pres">
      <dgm:prSet presAssocID="{74779834-55A1-4236-AC47-BE4689ECA934}" presName="spNode" presStyleCnt="0"/>
      <dgm:spPr/>
    </dgm:pt>
    <dgm:pt modelId="{1C15A916-0404-46A9-95CF-E5C103723753}" type="pres">
      <dgm:prSet presAssocID="{3400AC05-1590-4BE2-AAE9-42DECF655B00}" presName="sibTrans" presStyleLbl="sibTrans1D1" presStyleIdx="6" presStyleCnt="12"/>
      <dgm:spPr/>
      <dgm:t>
        <a:bodyPr/>
        <a:lstStyle/>
        <a:p>
          <a:endParaRPr lang="fr-FR"/>
        </a:p>
      </dgm:t>
    </dgm:pt>
    <dgm:pt modelId="{BECB0EA4-B4BF-477C-8498-2B30DA4CEF7C}" type="pres">
      <dgm:prSet presAssocID="{90BEC56F-0898-48FB-B2CA-83596D0132FE}" presName="node" presStyleLbl="node1" presStyleIdx="7" presStyleCnt="12" custScaleX="220412" custScaleY="22070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66866AC-FB5E-49F2-BF92-896C8C72CA15}" type="pres">
      <dgm:prSet presAssocID="{90BEC56F-0898-48FB-B2CA-83596D0132FE}" presName="spNode" presStyleCnt="0"/>
      <dgm:spPr/>
    </dgm:pt>
    <dgm:pt modelId="{5CF31FF6-0DCF-437C-93E4-6104030EE9C5}" type="pres">
      <dgm:prSet presAssocID="{1E0D3485-090A-4BFE-B839-36F60EBE59B6}" presName="sibTrans" presStyleLbl="sibTrans1D1" presStyleIdx="7" presStyleCnt="12"/>
      <dgm:spPr/>
      <dgm:t>
        <a:bodyPr/>
        <a:lstStyle/>
        <a:p>
          <a:endParaRPr lang="fr-FR"/>
        </a:p>
      </dgm:t>
    </dgm:pt>
    <dgm:pt modelId="{627F5529-0AEA-4054-97B4-85C600E14579}" type="pres">
      <dgm:prSet presAssocID="{2CD65CE2-35CE-403C-B0C8-0DE070EBCE47}" presName="node" presStyleLbl="node1" presStyleIdx="8" presStyleCnt="12" custScaleX="160935" custScaleY="24473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8304731-9791-4710-BA38-52043BA792EF}" type="pres">
      <dgm:prSet presAssocID="{2CD65CE2-35CE-403C-B0C8-0DE070EBCE47}" presName="spNode" presStyleCnt="0"/>
      <dgm:spPr/>
    </dgm:pt>
    <dgm:pt modelId="{4576706E-7FD4-40AF-B20D-552B3E7EE5A9}" type="pres">
      <dgm:prSet presAssocID="{6B8897DA-1426-4DE2-B182-BBDF887EA935}" presName="sibTrans" presStyleLbl="sibTrans1D1" presStyleIdx="8" presStyleCnt="12"/>
      <dgm:spPr/>
      <dgm:t>
        <a:bodyPr/>
        <a:lstStyle/>
        <a:p>
          <a:endParaRPr lang="fr-FR"/>
        </a:p>
      </dgm:t>
    </dgm:pt>
    <dgm:pt modelId="{2E803D4B-E011-421D-8D54-EC41B2D805C6}" type="pres">
      <dgm:prSet presAssocID="{8088F412-54F8-44C3-9F59-9629DF7C352A}" presName="node" presStyleLbl="node1" presStyleIdx="9" presStyleCnt="12" custScaleX="222537" custScaleY="194513" custRadScaleRad="97000" custRadScaleInc="2813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081AFC1-9723-4161-9719-55AAC8D9C68B}" type="pres">
      <dgm:prSet presAssocID="{8088F412-54F8-44C3-9F59-9629DF7C352A}" presName="spNode" presStyleCnt="0"/>
      <dgm:spPr/>
    </dgm:pt>
    <dgm:pt modelId="{3CEA106F-7472-4215-933C-EBB4901AD538}" type="pres">
      <dgm:prSet presAssocID="{4EFEB2FF-659B-458F-B635-16B4B66057EB}" presName="sibTrans" presStyleLbl="sibTrans1D1" presStyleIdx="9" presStyleCnt="12"/>
      <dgm:spPr/>
      <dgm:t>
        <a:bodyPr/>
        <a:lstStyle/>
        <a:p>
          <a:endParaRPr lang="fr-FR"/>
        </a:p>
      </dgm:t>
    </dgm:pt>
    <dgm:pt modelId="{0AD9AA8B-44AD-4EDC-88CF-8AF93DFB703F}" type="pres">
      <dgm:prSet presAssocID="{DBD94B31-CC15-4EA2-9C06-A0987D34DF52}" presName="node" presStyleLbl="node1" presStyleIdx="10" presStyleCnt="12" custScaleX="183791" custScaleY="17539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2D64D9-D2A2-4BE8-A898-CAF8D27A6658}" type="pres">
      <dgm:prSet presAssocID="{DBD94B31-CC15-4EA2-9C06-A0987D34DF52}" presName="spNode" presStyleCnt="0"/>
      <dgm:spPr/>
    </dgm:pt>
    <dgm:pt modelId="{C3237E23-ED57-42B2-9698-DC3998A6B193}" type="pres">
      <dgm:prSet presAssocID="{3A7430A2-C922-4CAA-9014-C015B526FE21}" presName="sibTrans" presStyleLbl="sibTrans1D1" presStyleIdx="10" presStyleCnt="12"/>
      <dgm:spPr/>
      <dgm:t>
        <a:bodyPr/>
        <a:lstStyle/>
        <a:p>
          <a:endParaRPr lang="fr-FR"/>
        </a:p>
      </dgm:t>
    </dgm:pt>
    <dgm:pt modelId="{CCD4BF6A-0168-42A3-895B-79705FC0AA6E}" type="pres">
      <dgm:prSet presAssocID="{857FCB60-0A72-47EC-ADFA-57C01EEDFDFC}" presName="node" presStyleLbl="node1" presStyleIdx="11" presStyleCnt="12" custScaleX="176554" custScaleY="1125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886B766-8DD6-4A77-9661-73B534116CC6}" type="pres">
      <dgm:prSet presAssocID="{857FCB60-0A72-47EC-ADFA-57C01EEDFDFC}" presName="spNode" presStyleCnt="0"/>
      <dgm:spPr/>
    </dgm:pt>
    <dgm:pt modelId="{B854F406-D659-4C8A-8A9E-3FC19F5C1CB0}" type="pres">
      <dgm:prSet presAssocID="{981446D6-4344-4F0A-A852-DE0E3EFCA3BC}" presName="sibTrans" presStyleLbl="sibTrans1D1" presStyleIdx="11" presStyleCnt="12"/>
      <dgm:spPr/>
      <dgm:t>
        <a:bodyPr/>
        <a:lstStyle/>
        <a:p>
          <a:endParaRPr lang="fr-FR"/>
        </a:p>
      </dgm:t>
    </dgm:pt>
  </dgm:ptLst>
  <dgm:cxnLst>
    <dgm:cxn modelId="{1E11779F-DE2B-4F3A-8D72-BCB27E1D5222}" srcId="{8A083CD7-6448-49B4-9A5B-3843F1FDF140}" destId="{8088F412-54F8-44C3-9F59-9629DF7C352A}" srcOrd="9" destOrd="0" parTransId="{63375EB0-8E71-45A9-A8E6-990A9AA67899}" sibTransId="{4EFEB2FF-659B-458F-B635-16B4B66057EB}"/>
    <dgm:cxn modelId="{1833BF1A-24DA-4F9E-BDCF-81A4BCAAE61C}" srcId="{8A083CD7-6448-49B4-9A5B-3843F1FDF140}" destId="{55821B4D-FF27-4E12-9CE5-3D3ACE6D5E7C}" srcOrd="0" destOrd="0" parTransId="{FC2E55CA-4B86-451A-8DE1-6D3108F16A51}" sibTransId="{57267631-62EB-4D85-941E-D1A8B5207675}"/>
    <dgm:cxn modelId="{BB877C2E-18F9-4AB1-B24E-4C1646C02194}" type="presOf" srcId="{57267631-62EB-4D85-941E-D1A8B5207675}" destId="{5B5754AF-2FFF-450E-8C2A-29A388A3249A}" srcOrd="0" destOrd="0" presId="urn:microsoft.com/office/officeart/2005/8/layout/cycle5"/>
    <dgm:cxn modelId="{BCA460EC-3525-4DE7-A545-C3BC8575A972}" type="presOf" srcId="{84B3D1C4-AA06-48F7-B2F4-AE5C775891E9}" destId="{CCD4BF6A-0168-42A3-895B-79705FC0AA6E}" srcOrd="0" destOrd="1" presId="urn:microsoft.com/office/officeart/2005/8/layout/cycle5"/>
    <dgm:cxn modelId="{FE573324-2ADC-4477-ABB3-013EC3B87621}" type="presOf" srcId="{981446D6-4344-4F0A-A852-DE0E3EFCA3BC}" destId="{B854F406-D659-4C8A-8A9E-3FC19F5C1CB0}" srcOrd="0" destOrd="0" presId="urn:microsoft.com/office/officeart/2005/8/layout/cycle5"/>
    <dgm:cxn modelId="{4F01A9A3-4DB5-4636-940B-4651FB107545}" srcId="{8A083CD7-6448-49B4-9A5B-3843F1FDF140}" destId="{90BEC56F-0898-48FB-B2CA-83596D0132FE}" srcOrd="7" destOrd="0" parTransId="{4E4AA28D-3333-4E11-BD67-9ABC981E1A2E}" sibTransId="{1E0D3485-090A-4BFE-B839-36F60EBE59B6}"/>
    <dgm:cxn modelId="{241F5BA8-69D9-40F0-BFF0-CD1EECE999F8}" type="presOf" srcId="{3BC75A34-DD3F-42BB-9CCE-198EFE5A864D}" destId="{A37C9C4D-4260-4E1B-B698-BBFB380A2680}" srcOrd="0" destOrd="0" presId="urn:microsoft.com/office/officeart/2005/8/layout/cycle5"/>
    <dgm:cxn modelId="{F107206A-9F34-470A-9233-3ECCFC49AD8E}" type="presOf" srcId="{2CD65CE2-35CE-403C-B0C8-0DE070EBCE47}" destId="{627F5529-0AEA-4054-97B4-85C600E14579}" srcOrd="0" destOrd="0" presId="urn:microsoft.com/office/officeart/2005/8/layout/cycle5"/>
    <dgm:cxn modelId="{EE1F03F6-31B0-450C-A28F-4C563C332456}" srcId="{857FCB60-0A72-47EC-ADFA-57C01EEDFDFC}" destId="{84B3D1C4-AA06-48F7-B2F4-AE5C775891E9}" srcOrd="0" destOrd="0" parTransId="{812CC08B-CBDB-4BFE-81D1-A4069B523A3F}" sibTransId="{399BFB77-F706-43F5-850D-C83919FA8739}"/>
    <dgm:cxn modelId="{C8D23AFC-541E-4EAA-BF36-F3B02ADEC7BB}" type="presOf" srcId="{3400AC05-1590-4BE2-AAE9-42DECF655B00}" destId="{1C15A916-0404-46A9-95CF-E5C103723753}" srcOrd="0" destOrd="0" presId="urn:microsoft.com/office/officeart/2005/8/layout/cycle5"/>
    <dgm:cxn modelId="{98DBC109-6E5A-41A7-9307-84AFC50D5472}" srcId="{8A083CD7-6448-49B4-9A5B-3843F1FDF140}" destId="{74779834-55A1-4236-AC47-BE4689ECA934}" srcOrd="6" destOrd="0" parTransId="{199BE6D9-6EED-477A-9B4A-A74D2CDB2592}" sibTransId="{3400AC05-1590-4BE2-AAE9-42DECF655B00}"/>
    <dgm:cxn modelId="{134A9A79-0EE6-4639-B2E9-53D93684909F}" type="presOf" srcId="{3A7430A2-C922-4CAA-9014-C015B526FE21}" destId="{C3237E23-ED57-42B2-9698-DC3998A6B193}" srcOrd="0" destOrd="0" presId="urn:microsoft.com/office/officeart/2005/8/layout/cycle5"/>
    <dgm:cxn modelId="{5F8B50DB-A67C-4A6C-A480-8375A6A5B24B}" type="presOf" srcId="{04235177-7D13-403C-A765-5898BF69BD02}" destId="{21B30427-EB06-41EE-9F2B-C04775FDB1FC}" srcOrd="0" destOrd="0" presId="urn:microsoft.com/office/officeart/2005/8/layout/cycle5"/>
    <dgm:cxn modelId="{4E59888E-C704-4CF3-8FD6-147BC0CBFD48}" type="presOf" srcId="{6B8897DA-1426-4DE2-B182-BBDF887EA935}" destId="{4576706E-7FD4-40AF-B20D-552B3E7EE5A9}" srcOrd="0" destOrd="0" presId="urn:microsoft.com/office/officeart/2005/8/layout/cycle5"/>
    <dgm:cxn modelId="{BD88AD41-EEEB-4F33-BD5A-CEC6BDBC7A0C}" type="presOf" srcId="{DBD94B31-CC15-4EA2-9C06-A0987D34DF52}" destId="{0AD9AA8B-44AD-4EDC-88CF-8AF93DFB703F}" srcOrd="0" destOrd="0" presId="urn:microsoft.com/office/officeart/2005/8/layout/cycle5"/>
    <dgm:cxn modelId="{CF28090D-6E82-4877-B920-54D3E701B4C5}" type="presOf" srcId="{4EFEB2FF-659B-458F-B635-16B4B66057EB}" destId="{3CEA106F-7472-4215-933C-EBB4901AD538}" srcOrd="0" destOrd="0" presId="urn:microsoft.com/office/officeart/2005/8/layout/cycle5"/>
    <dgm:cxn modelId="{641B9E3E-1DE2-45E3-90A6-968ED4F0D7E0}" type="presOf" srcId="{1D0C7F40-2169-46C7-8ACA-15D3C50A8B99}" destId="{CBFCE735-7D2D-4724-9D70-BB9C8BB9109B}" srcOrd="0" destOrd="0" presId="urn:microsoft.com/office/officeart/2005/8/layout/cycle5"/>
    <dgm:cxn modelId="{3FEEF41D-3A38-48E8-9B15-FFE3FDCBE8C9}" srcId="{8A083CD7-6448-49B4-9A5B-3843F1FDF140}" destId="{5B84AD2A-17C0-48E3-8A77-1F4E447530F6}" srcOrd="2" destOrd="0" parTransId="{9235909E-E4BC-44A4-B9E4-DC9194502BC5}" sibTransId="{8A335885-3DA5-4A73-A6BE-9A13A4D4B710}"/>
    <dgm:cxn modelId="{5B372257-DB41-4E37-96A9-C12AAA7D5C87}" type="presOf" srcId="{74779834-55A1-4236-AC47-BE4689ECA934}" destId="{3D3A442C-9F04-421E-A3BC-9D1CDCEBFFA3}" srcOrd="0" destOrd="0" presId="urn:microsoft.com/office/officeart/2005/8/layout/cycle5"/>
    <dgm:cxn modelId="{07712489-0B65-41E0-87FD-F5F34EC746C3}" srcId="{8A083CD7-6448-49B4-9A5B-3843F1FDF140}" destId="{156ECAF3-B178-4C68-940B-FF0320EB473C}" srcOrd="1" destOrd="0" parTransId="{14B2FB16-584C-4DB4-A4F1-656A5586C0E7}" sibTransId="{1D0C7F40-2169-46C7-8ACA-15D3C50A8B99}"/>
    <dgm:cxn modelId="{92AF6081-A5B9-4BEA-90E0-C7940BEC38B0}" type="presOf" srcId="{5B84AD2A-17C0-48E3-8A77-1F4E447530F6}" destId="{5E6B8F60-4DCD-48AE-B890-E399840BB14C}" srcOrd="0" destOrd="0" presId="urn:microsoft.com/office/officeart/2005/8/layout/cycle5"/>
    <dgm:cxn modelId="{847203B6-5E80-45F1-90E8-E9003A912EB1}" srcId="{8A083CD7-6448-49B4-9A5B-3843F1FDF140}" destId="{DBD94B31-CC15-4EA2-9C06-A0987D34DF52}" srcOrd="10" destOrd="0" parTransId="{5B092443-712F-4142-884D-341C4D25285C}" sibTransId="{3A7430A2-C922-4CAA-9014-C015B526FE21}"/>
    <dgm:cxn modelId="{7684B62D-237E-4CE8-9CCB-3511DA16DE95}" type="presOf" srcId="{8A083CD7-6448-49B4-9A5B-3843F1FDF140}" destId="{37FE8B2F-BB09-4D87-8177-328C5516595F}" srcOrd="0" destOrd="0" presId="urn:microsoft.com/office/officeart/2005/8/layout/cycle5"/>
    <dgm:cxn modelId="{EF77F73F-5FDE-4FFB-9E83-C304076FAB6F}" type="presOf" srcId="{55821B4D-FF27-4E12-9CE5-3D3ACE6D5E7C}" destId="{45AF11A7-1163-45B8-85E2-0128D108494E}" srcOrd="0" destOrd="0" presId="urn:microsoft.com/office/officeart/2005/8/layout/cycle5"/>
    <dgm:cxn modelId="{229527C1-98FF-438D-AA74-B458B723308D}" type="presOf" srcId="{156ECAF3-B178-4C68-940B-FF0320EB473C}" destId="{94762867-CE4C-4D50-9CEE-F2DE69126829}" srcOrd="0" destOrd="0" presId="urn:microsoft.com/office/officeart/2005/8/layout/cycle5"/>
    <dgm:cxn modelId="{092FAC5A-A6B0-415F-B39A-96B8E56EF88E}" type="presOf" srcId="{90BEC56F-0898-48FB-B2CA-83596D0132FE}" destId="{BECB0EA4-B4BF-477C-8498-2B30DA4CEF7C}" srcOrd="0" destOrd="0" presId="urn:microsoft.com/office/officeart/2005/8/layout/cycle5"/>
    <dgm:cxn modelId="{2F4321E9-1FF4-4375-8CEF-541647C3479A}" type="presOf" srcId="{62DA3F46-F484-41EB-817D-D9099957CEFF}" destId="{4F806A45-63D2-4619-BF96-D5A242457ED7}" srcOrd="0" destOrd="0" presId="urn:microsoft.com/office/officeart/2005/8/layout/cycle5"/>
    <dgm:cxn modelId="{D59F9B81-49D1-46F2-B5FB-781F283A14B1}" srcId="{8A083CD7-6448-49B4-9A5B-3843F1FDF140}" destId="{04235177-7D13-403C-A765-5898BF69BD02}" srcOrd="3" destOrd="0" parTransId="{448FA364-CFAE-46E4-96C5-D45446192357}" sibTransId="{4623D673-5F84-4F0F-A311-45F5B04BDCAA}"/>
    <dgm:cxn modelId="{BBEF2C5B-1045-4AB4-AD52-BB89C099C73B}" type="presOf" srcId="{AE2FAF1F-34CF-4035-96FA-F60BA4EC9B2B}" destId="{DABB5381-0F3A-4FA2-955A-A76F9E85C18D}" srcOrd="0" destOrd="0" presId="urn:microsoft.com/office/officeart/2005/8/layout/cycle5"/>
    <dgm:cxn modelId="{2A2B49F9-1749-4FCA-BE3A-E618CBE03986}" srcId="{8A083CD7-6448-49B4-9A5B-3843F1FDF140}" destId="{484F19B2-B091-4161-A32E-732F075AB2EC}" srcOrd="5" destOrd="0" parTransId="{C76197BD-294F-4FCE-BEC1-59DFB8C6948F}" sibTransId="{62DA3F46-F484-41EB-817D-D9099957CEFF}"/>
    <dgm:cxn modelId="{9464C7FD-6A15-4B11-9C68-0D6285AB6B00}" type="presOf" srcId="{857FCB60-0A72-47EC-ADFA-57C01EEDFDFC}" destId="{CCD4BF6A-0168-42A3-895B-79705FC0AA6E}" srcOrd="0" destOrd="0" presId="urn:microsoft.com/office/officeart/2005/8/layout/cycle5"/>
    <dgm:cxn modelId="{BB9E9508-2023-4684-85A7-94B607593D88}" type="presOf" srcId="{484F19B2-B091-4161-A32E-732F075AB2EC}" destId="{D321865F-3C29-4D75-832B-53F34B7F71A5}" srcOrd="0" destOrd="0" presId="urn:microsoft.com/office/officeart/2005/8/layout/cycle5"/>
    <dgm:cxn modelId="{290CDDF3-062D-48D2-8327-550515F3E089}" type="presOf" srcId="{8A335885-3DA5-4A73-A6BE-9A13A4D4B710}" destId="{24F30905-A6ED-4F84-A026-308C8BCB50F5}" srcOrd="0" destOrd="0" presId="urn:microsoft.com/office/officeart/2005/8/layout/cycle5"/>
    <dgm:cxn modelId="{F585FD31-7D89-4717-9432-B3DF2B646D18}" srcId="{8A083CD7-6448-49B4-9A5B-3843F1FDF140}" destId="{3BC75A34-DD3F-42BB-9CCE-198EFE5A864D}" srcOrd="4" destOrd="0" parTransId="{94B6A139-17AF-4680-BEB5-0D5FA5374CBC}" sibTransId="{AE2FAF1F-34CF-4035-96FA-F60BA4EC9B2B}"/>
    <dgm:cxn modelId="{D942EC97-D4C1-40A7-AC27-2FEC7D6D3A82}" srcId="{8A083CD7-6448-49B4-9A5B-3843F1FDF140}" destId="{857FCB60-0A72-47EC-ADFA-57C01EEDFDFC}" srcOrd="11" destOrd="0" parTransId="{D2793DC6-900B-4DCF-9391-FBFCDC35CA1D}" sibTransId="{981446D6-4344-4F0A-A852-DE0E3EFCA3BC}"/>
    <dgm:cxn modelId="{ED8AE736-0A4B-4212-9411-8EE03945F60E}" type="presOf" srcId="{4623D673-5F84-4F0F-A311-45F5B04BDCAA}" destId="{E24FE68A-B77B-42E4-A942-14577D4CD74F}" srcOrd="0" destOrd="0" presId="urn:microsoft.com/office/officeart/2005/8/layout/cycle5"/>
    <dgm:cxn modelId="{42A83019-2CC3-4F16-B44C-D76EA78EC185}" srcId="{8A083CD7-6448-49B4-9A5B-3843F1FDF140}" destId="{2CD65CE2-35CE-403C-B0C8-0DE070EBCE47}" srcOrd="8" destOrd="0" parTransId="{46E2BF3F-491A-4B89-981E-64691510BF63}" sibTransId="{6B8897DA-1426-4DE2-B182-BBDF887EA935}"/>
    <dgm:cxn modelId="{117E8E03-5D83-49ED-975E-796C17E38900}" type="presOf" srcId="{1E0D3485-090A-4BFE-B839-36F60EBE59B6}" destId="{5CF31FF6-0DCF-437C-93E4-6104030EE9C5}" srcOrd="0" destOrd="0" presId="urn:microsoft.com/office/officeart/2005/8/layout/cycle5"/>
    <dgm:cxn modelId="{885B4FAF-6CA1-4215-8402-E78CE4DD8C5B}" type="presOf" srcId="{8088F412-54F8-44C3-9F59-9629DF7C352A}" destId="{2E803D4B-E011-421D-8D54-EC41B2D805C6}" srcOrd="0" destOrd="0" presId="urn:microsoft.com/office/officeart/2005/8/layout/cycle5"/>
    <dgm:cxn modelId="{5A966BF2-3E2F-4BA6-AF0F-84CBB98F08D2}" type="presParOf" srcId="{37FE8B2F-BB09-4D87-8177-328C5516595F}" destId="{45AF11A7-1163-45B8-85E2-0128D108494E}" srcOrd="0" destOrd="0" presId="urn:microsoft.com/office/officeart/2005/8/layout/cycle5"/>
    <dgm:cxn modelId="{FEA86D5C-2E87-4DD0-B159-2337DBCF0ED6}" type="presParOf" srcId="{37FE8B2F-BB09-4D87-8177-328C5516595F}" destId="{12A745E7-4BA9-428B-A5F0-D02AEAB3FDE2}" srcOrd="1" destOrd="0" presId="urn:microsoft.com/office/officeart/2005/8/layout/cycle5"/>
    <dgm:cxn modelId="{843C669C-D3F5-4B26-9052-DD33C449193C}" type="presParOf" srcId="{37FE8B2F-BB09-4D87-8177-328C5516595F}" destId="{5B5754AF-2FFF-450E-8C2A-29A388A3249A}" srcOrd="2" destOrd="0" presId="urn:microsoft.com/office/officeart/2005/8/layout/cycle5"/>
    <dgm:cxn modelId="{0D684729-4A98-4AF9-BE94-3449DBD91182}" type="presParOf" srcId="{37FE8B2F-BB09-4D87-8177-328C5516595F}" destId="{94762867-CE4C-4D50-9CEE-F2DE69126829}" srcOrd="3" destOrd="0" presId="urn:microsoft.com/office/officeart/2005/8/layout/cycle5"/>
    <dgm:cxn modelId="{C7134790-E7B1-404C-86CD-C4713EF79B98}" type="presParOf" srcId="{37FE8B2F-BB09-4D87-8177-328C5516595F}" destId="{5351CC73-49FC-41C8-9B0E-9D2293B551DF}" srcOrd="4" destOrd="0" presId="urn:microsoft.com/office/officeart/2005/8/layout/cycle5"/>
    <dgm:cxn modelId="{ADE85490-B545-4370-BD6B-484880B8B49D}" type="presParOf" srcId="{37FE8B2F-BB09-4D87-8177-328C5516595F}" destId="{CBFCE735-7D2D-4724-9D70-BB9C8BB9109B}" srcOrd="5" destOrd="0" presId="urn:microsoft.com/office/officeart/2005/8/layout/cycle5"/>
    <dgm:cxn modelId="{D92822E3-BC80-431E-A725-4FDD6F071EA4}" type="presParOf" srcId="{37FE8B2F-BB09-4D87-8177-328C5516595F}" destId="{5E6B8F60-4DCD-48AE-B890-E399840BB14C}" srcOrd="6" destOrd="0" presId="urn:microsoft.com/office/officeart/2005/8/layout/cycle5"/>
    <dgm:cxn modelId="{EB3C64A6-1790-4134-A114-1B5F16408BDD}" type="presParOf" srcId="{37FE8B2F-BB09-4D87-8177-328C5516595F}" destId="{2095943A-4649-4AFB-8BAE-283C692F0C79}" srcOrd="7" destOrd="0" presId="urn:microsoft.com/office/officeart/2005/8/layout/cycle5"/>
    <dgm:cxn modelId="{E505042B-8629-46E3-BEFE-2F70CC92CE16}" type="presParOf" srcId="{37FE8B2F-BB09-4D87-8177-328C5516595F}" destId="{24F30905-A6ED-4F84-A026-308C8BCB50F5}" srcOrd="8" destOrd="0" presId="urn:microsoft.com/office/officeart/2005/8/layout/cycle5"/>
    <dgm:cxn modelId="{41696DB0-A1C1-41CD-933D-40E3D40BE1BB}" type="presParOf" srcId="{37FE8B2F-BB09-4D87-8177-328C5516595F}" destId="{21B30427-EB06-41EE-9F2B-C04775FDB1FC}" srcOrd="9" destOrd="0" presId="urn:microsoft.com/office/officeart/2005/8/layout/cycle5"/>
    <dgm:cxn modelId="{B970DFEF-3524-441F-B969-99BB62869666}" type="presParOf" srcId="{37FE8B2F-BB09-4D87-8177-328C5516595F}" destId="{368EBAAF-A0E7-4F37-8887-01577716621F}" srcOrd="10" destOrd="0" presId="urn:microsoft.com/office/officeart/2005/8/layout/cycle5"/>
    <dgm:cxn modelId="{E1D24307-7D38-4885-A14B-D6DDD8E65633}" type="presParOf" srcId="{37FE8B2F-BB09-4D87-8177-328C5516595F}" destId="{E24FE68A-B77B-42E4-A942-14577D4CD74F}" srcOrd="11" destOrd="0" presId="urn:microsoft.com/office/officeart/2005/8/layout/cycle5"/>
    <dgm:cxn modelId="{2461A8AF-4F4D-426A-B068-6F5E5DB137F8}" type="presParOf" srcId="{37FE8B2F-BB09-4D87-8177-328C5516595F}" destId="{A37C9C4D-4260-4E1B-B698-BBFB380A2680}" srcOrd="12" destOrd="0" presId="urn:microsoft.com/office/officeart/2005/8/layout/cycle5"/>
    <dgm:cxn modelId="{690605B6-69B0-4B80-9DCC-A2FC3A63774D}" type="presParOf" srcId="{37FE8B2F-BB09-4D87-8177-328C5516595F}" destId="{19E98C79-2A9C-4838-A48E-F81229C37E34}" srcOrd="13" destOrd="0" presId="urn:microsoft.com/office/officeart/2005/8/layout/cycle5"/>
    <dgm:cxn modelId="{5187EA8A-59C7-400E-85BB-CA0F66BBF106}" type="presParOf" srcId="{37FE8B2F-BB09-4D87-8177-328C5516595F}" destId="{DABB5381-0F3A-4FA2-955A-A76F9E85C18D}" srcOrd="14" destOrd="0" presId="urn:microsoft.com/office/officeart/2005/8/layout/cycle5"/>
    <dgm:cxn modelId="{83BC14C9-74FD-4950-AA72-96D9A2B9A8A3}" type="presParOf" srcId="{37FE8B2F-BB09-4D87-8177-328C5516595F}" destId="{D321865F-3C29-4D75-832B-53F34B7F71A5}" srcOrd="15" destOrd="0" presId="urn:microsoft.com/office/officeart/2005/8/layout/cycle5"/>
    <dgm:cxn modelId="{C233D14F-DC0D-4A0A-81A2-CEF110BF9BFC}" type="presParOf" srcId="{37FE8B2F-BB09-4D87-8177-328C5516595F}" destId="{5663D287-3682-47B5-B605-DB0E7C6D0142}" srcOrd="16" destOrd="0" presId="urn:microsoft.com/office/officeart/2005/8/layout/cycle5"/>
    <dgm:cxn modelId="{9760EFFC-D009-4B59-B528-76CFFA4F546A}" type="presParOf" srcId="{37FE8B2F-BB09-4D87-8177-328C5516595F}" destId="{4F806A45-63D2-4619-BF96-D5A242457ED7}" srcOrd="17" destOrd="0" presId="urn:microsoft.com/office/officeart/2005/8/layout/cycle5"/>
    <dgm:cxn modelId="{1568A135-FAFD-4FEB-9D38-EBA5D2D69E50}" type="presParOf" srcId="{37FE8B2F-BB09-4D87-8177-328C5516595F}" destId="{3D3A442C-9F04-421E-A3BC-9D1CDCEBFFA3}" srcOrd="18" destOrd="0" presId="urn:microsoft.com/office/officeart/2005/8/layout/cycle5"/>
    <dgm:cxn modelId="{895C1624-9802-48F6-A99F-B8E043816E71}" type="presParOf" srcId="{37FE8B2F-BB09-4D87-8177-328C5516595F}" destId="{865094F7-236C-416B-B64E-00AB92136E32}" srcOrd="19" destOrd="0" presId="urn:microsoft.com/office/officeart/2005/8/layout/cycle5"/>
    <dgm:cxn modelId="{C2A030CF-0909-4817-B4C7-41F8616A0F40}" type="presParOf" srcId="{37FE8B2F-BB09-4D87-8177-328C5516595F}" destId="{1C15A916-0404-46A9-95CF-E5C103723753}" srcOrd="20" destOrd="0" presId="urn:microsoft.com/office/officeart/2005/8/layout/cycle5"/>
    <dgm:cxn modelId="{AFD438F6-393B-4415-ADB5-B32DA104F38C}" type="presParOf" srcId="{37FE8B2F-BB09-4D87-8177-328C5516595F}" destId="{BECB0EA4-B4BF-477C-8498-2B30DA4CEF7C}" srcOrd="21" destOrd="0" presId="urn:microsoft.com/office/officeart/2005/8/layout/cycle5"/>
    <dgm:cxn modelId="{F72EA237-E341-4660-885B-FD6BE0D14058}" type="presParOf" srcId="{37FE8B2F-BB09-4D87-8177-328C5516595F}" destId="{B66866AC-FB5E-49F2-BF92-896C8C72CA15}" srcOrd="22" destOrd="0" presId="urn:microsoft.com/office/officeart/2005/8/layout/cycle5"/>
    <dgm:cxn modelId="{93F0AD58-8E6D-40A0-A074-A0143DF9BF4C}" type="presParOf" srcId="{37FE8B2F-BB09-4D87-8177-328C5516595F}" destId="{5CF31FF6-0DCF-437C-93E4-6104030EE9C5}" srcOrd="23" destOrd="0" presId="urn:microsoft.com/office/officeart/2005/8/layout/cycle5"/>
    <dgm:cxn modelId="{6A11EA28-CCF0-417E-A828-31F0EF93F861}" type="presParOf" srcId="{37FE8B2F-BB09-4D87-8177-328C5516595F}" destId="{627F5529-0AEA-4054-97B4-85C600E14579}" srcOrd="24" destOrd="0" presId="urn:microsoft.com/office/officeart/2005/8/layout/cycle5"/>
    <dgm:cxn modelId="{E42C65D6-3386-4BEC-A215-695BA8D3620B}" type="presParOf" srcId="{37FE8B2F-BB09-4D87-8177-328C5516595F}" destId="{B8304731-9791-4710-BA38-52043BA792EF}" srcOrd="25" destOrd="0" presId="urn:microsoft.com/office/officeart/2005/8/layout/cycle5"/>
    <dgm:cxn modelId="{73DD7149-BFF2-417D-8E41-E95657057264}" type="presParOf" srcId="{37FE8B2F-BB09-4D87-8177-328C5516595F}" destId="{4576706E-7FD4-40AF-B20D-552B3E7EE5A9}" srcOrd="26" destOrd="0" presId="urn:microsoft.com/office/officeart/2005/8/layout/cycle5"/>
    <dgm:cxn modelId="{1026D5EE-AC35-4E5B-B802-D6C02585A3B4}" type="presParOf" srcId="{37FE8B2F-BB09-4D87-8177-328C5516595F}" destId="{2E803D4B-E011-421D-8D54-EC41B2D805C6}" srcOrd="27" destOrd="0" presId="urn:microsoft.com/office/officeart/2005/8/layout/cycle5"/>
    <dgm:cxn modelId="{608483A6-FD0C-4674-8A10-EE05A22C6E05}" type="presParOf" srcId="{37FE8B2F-BB09-4D87-8177-328C5516595F}" destId="{B081AFC1-9723-4161-9719-55AAC8D9C68B}" srcOrd="28" destOrd="0" presId="urn:microsoft.com/office/officeart/2005/8/layout/cycle5"/>
    <dgm:cxn modelId="{78A121CF-3BC6-46B0-B75D-6B2363C241AB}" type="presParOf" srcId="{37FE8B2F-BB09-4D87-8177-328C5516595F}" destId="{3CEA106F-7472-4215-933C-EBB4901AD538}" srcOrd="29" destOrd="0" presId="urn:microsoft.com/office/officeart/2005/8/layout/cycle5"/>
    <dgm:cxn modelId="{FA96FDB7-5CC1-4EE0-BA2B-A235387D9A67}" type="presParOf" srcId="{37FE8B2F-BB09-4D87-8177-328C5516595F}" destId="{0AD9AA8B-44AD-4EDC-88CF-8AF93DFB703F}" srcOrd="30" destOrd="0" presId="urn:microsoft.com/office/officeart/2005/8/layout/cycle5"/>
    <dgm:cxn modelId="{C533433B-AC40-45BB-ADFE-5CBA9A235302}" type="presParOf" srcId="{37FE8B2F-BB09-4D87-8177-328C5516595F}" destId="{552D64D9-D2A2-4BE8-A898-CAF8D27A6658}" srcOrd="31" destOrd="0" presId="urn:microsoft.com/office/officeart/2005/8/layout/cycle5"/>
    <dgm:cxn modelId="{AADFB489-3B45-47F0-9052-5C759CD67168}" type="presParOf" srcId="{37FE8B2F-BB09-4D87-8177-328C5516595F}" destId="{C3237E23-ED57-42B2-9698-DC3998A6B193}" srcOrd="32" destOrd="0" presId="urn:microsoft.com/office/officeart/2005/8/layout/cycle5"/>
    <dgm:cxn modelId="{3EE82B3C-496A-4AE5-9C4B-ED82DDC1B8BE}" type="presParOf" srcId="{37FE8B2F-BB09-4D87-8177-328C5516595F}" destId="{CCD4BF6A-0168-42A3-895B-79705FC0AA6E}" srcOrd="33" destOrd="0" presId="urn:microsoft.com/office/officeart/2005/8/layout/cycle5"/>
    <dgm:cxn modelId="{59BC5E24-469F-4289-B7F3-09D253218E90}" type="presParOf" srcId="{37FE8B2F-BB09-4D87-8177-328C5516595F}" destId="{5886B766-8DD6-4A77-9661-73B534116CC6}" srcOrd="34" destOrd="0" presId="urn:microsoft.com/office/officeart/2005/8/layout/cycle5"/>
    <dgm:cxn modelId="{D6CF9357-9AA2-48CD-8648-BFD0566B17EE}" type="presParOf" srcId="{37FE8B2F-BB09-4D87-8177-328C5516595F}" destId="{B854F406-D659-4C8A-8A9E-3FC19F5C1CB0}" srcOrd="35" destOrd="0" presId="urn:microsoft.com/office/officeart/2005/8/layout/cycle5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4A5A006-6D48-4196-81F0-E1D09302AAD0}" type="doc">
      <dgm:prSet loTypeId="urn:microsoft.com/office/officeart/2005/8/layout/venn1" loCatId="relationship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449E7D39-BB04-4F4B-A5D7-08661FEF74CE}">
      <dgm:prSet custT="1"/>
      <dgm:spPr/>
      <dgm:t>
        <a:bodyPr/>
        <a:lstStyle/>
        <a:p>
          <a:pPr rtl="0"/>
          <a:r>
            <a:rPr lang="fr-FR" sz="1800" b="1" u="sng" dirty="0" smtClean="0">
              <a:latin typeface="Centaur" pitchFamily="18" charset="0"/>
            </a:rPr>
            <a:t>PROTECTION DES ENFANTS</a:t>
          </a:r>
          <a:endParaRPr lang="fr-FR" sz="1800" u="sng" dirty="0">
            <a:latin typeface="Centaur" pitchFamily="18" charset="0"/>
          </a:endParaRPr>
        </a:p>
      </dgm:t>
    </dgm:pt>
    <dgm:pt modelId="{CFC8855D-785C-4AEB-A35E-C2E48FB557B2}" type="parTrans" cxnId="{6291E29A-52D3-41B8-B41A-B60902FD3D06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95D1C816-D562-42BC-81EA-88B122DE2C95}" type="sibTrans" cxnId="{6291E29A-52D3-41B8-B41A-B60902FD3D06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FC5F2F8B-3BE5-41A6-8DE1-543B55C5EF89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Vigilance parentale accrue : Blocage de sites/Mise à jour d’Anti virus;</a:t>
          </a:r>
          <a:endParaRPr lang="fr-FR" sz="1400" dirty="0">
            <a:latin typeface="Centaur" pitchFamily="18" charset="0"/>
          </a:endParaRPr>
        </a:p>
      </dgm:t>
    </dgm:pt>
    <dgm:pt modelId="{C133A267-6E21-4148-A2C5-3A2359A12A69}" type="parTrans" cxnId="{F09D6702-47BC-4D3B-B50C-F21BB5458E25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DB382506-6FDC-4296-A90B-0A89E4D04396}" type="sibTrans" cxnId="{F09D6702-47BC-4D3B-B50C-F21BB5458E25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6EEED871-0AF9-4945-B7EE-F8F0605416C2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Contrôler et veiller sur les contenus des sites et réseaux sociaux;</a:t>
          </a:r>
          <a:endParaRPr lang="fr-FR" sz="1400" dirty="0">
            <a:latin typeface="Centaur" pitchFamily="18" charset="0"/>
          </a:endParaRPr>
        </a:p>
      </dgm:t>
    </dgm:pt>
    <dgm:pt modelId="{B136BCB3-A06E-4524-A228-07B2AB94824B}" type="parTrans" cxnId="{0AC16C57-0313-4DF7-9DDA-DFDD38530F79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463CA447-079F-4146-957C-FDB82EE44C8A}" type="sibTrans" cxnId="{0AC16C57-0313-4DF7-9DDA-DFDD38530F79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9E6E60CA-AD9F-4719-9889-E4AAACCAFFA6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Expliquer régulièrement et sensibiliser sur les dangers /nuisances;</a:t>
          </a:r>
          <a:endParaRPr lang="fr-FR" sz="1400" dirty="0">
            <a:latin typeface="Centaur" pitchFamily="18" charset="0"/>
          </a:endParaRPr>
        </a:p>
      </dgm:t>
    </dgm:pt>
    <dgm:pt modelId="{EE9D2492-94E9-44C4-A74E-5A12A9D71428}" type="parTrans" cxnId="{F682E4C0-013B-4874-8383-726B366C308B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B2352DF7-42D3-4E52-9E40-06FFEB8EECD5}" type="sibTrans" cxnId="{F682E4C0-013B-4874-8383-726B366C308B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2663CC4E-1344-42BE-B420-7074D64BB513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Faire de l’Internet un outil familial et d’échanges en installant          l’ordinateur dans une pièce commune;</a:t>
          </a:r>
          <a:endParaRPr lang="fr-FR" sz="1400" dirty="0">
            <a:latin typeface="Centaur" pitchFamily="18" charset="0"/>
          </a:endParaRPr>
        </a:p>
      </dgm:t>
    </dgm:pt>
    <dgm:pt modelId="{507F7125-8626-49AC-9334-EA76BEFF20AA}" type="parTrans" cxnId="{29A5A1E7-7318-4776-BAA8-5320265570F4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E534AC99-DFF1-4D1A-8D56-D828D0D5344B}" type="sibTrans" cxnId="{29A5A1E7-7318-4776-BAA8-5320265570F4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DD6A9E8F-6901-4390-9E49-E7F75D09A8E0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Etablir un climat de confiance /dialogue permanent  avec les enfants pour qu’ils puissent s’exprimer sur des sites qui les mettent mal à l’aise;</a:t>
          </a:r>
          <a:endParaRPr lang="fr-FR" sz="1400" dirty="0">
            <a:latin typeface="Centaur" pitchFamily="18" charset="0"/>
          </a:endParaRPr>
        </a:p>
      </dgm:t>
    </dgm:pt>
    <dgm:pt modelId="{2FAACD09-5011-41B3-9F08-FDB9BFB4E21C}" type="parTrans" cxnId="{0DED79B0-CFAF-4D49-82CD-68748BB984B1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D7382B2B-0310-4BC0-9F2A-E6A027846D88}" type="sibTrans" cxnId="{0DED79B0-CFAF-4D49-82CD-68748BB984B1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2081F6BC-AD9B-4767-B5B6-4FDA36ADD4C9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Inciter les enfants à la prudence : ex ne pas donner d’informations; </a:t>
          </a:r>
          <a:endParaRPr lang="fr-FR" sz="1400" dirty="0">
            <a:latin typeface="Centaur" pitchFamily="18" charset="0"/>
          </a:endParaRPr>
        </a:p>
      </dgm:t>
    </dgm:pt>
    <dgm:pt modelId="{41A08CA3-7135-42BF-9012-36C033EA86C2}" type="parTrans" cxnId="{0E90EC2E-CA77-4932-B638-E707EC7D3727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08F810B4-9C89-47B6-A70B-C46EC5F968B1}" type="sibTrans" cxnId="{0E90EC2E-CA77-4932-B638-E707EC7D3727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8381FDB5-AC73-406E-97DA-95819B6836DE}">
      <dgm:prSet/>
      <dgm:spPr/>
      <dgm:t>
        <a:bodyPr/>
        <a:lstStyle/>
        <a:p>
          <a:endParaRPr lang="fr-FR" dirty="0"/>
        </a:p>
      </dgm:t>
    </dgm:pt>
    <dgm:pt modelId="{E3785ACE-BAF4-404C-B9AA-05AD1276489F}" type="parTrans" cxnId="{8B058441-39B5-4FF6-91DD-AED6EBFB271C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86BC7F09-D88F-4630-994D-A8BF71170600}" type="sibTrans" cxnId="{8B058441-39B5-4FF6-91DD-AED6EBFB271C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BBA666C5-B49E-4FD3-9D9A-372CBB9977A4}">
      <dgm:prSet/>
      <dgm:spPr/>
      <dgm:t>
        <a:bodyPr/>
        <a:lstStyle/>
        <a:p>
          <a:endParaRPr lang="fr-FR" dirty="0"/>
        </a:p>
      </dgm:t>
    </dgm:pt>
    <dgm:pt modelId="{0A418FB2-E735-43FB-802E-D973AB9B6176}" type="parTrans" cxnId="{3B82FA21-57CE-47DA-9B63-0DF55B942A90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5BD0534D-1B51-427A-A6B5-52D5FA82027C}" type="sibTrans" cxnId="{3B82FA21-57CE-47DA-9B63-0DF55B942A90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4DC20269-09E7-48F9-9621-2FDA01B1E944}">
      <dgm:prSet/>
      <dgm:spPr/>
      <dgm:t>
        <a:bodyPr/>
        <a:lstStyle/>
        <a:p>
          <a:pPr rtl="0"/>
          <a:endParaRPr lang="fr-FR" sz="1200" dirty="0">
            <a:latin typeface="Centaur" pitchFamily="18" charset="0"/>
          </a:endParaRPr>
        </a:p>
      </dgm:t>
    </dgm:pt>
    <dgm:pt modelId="{CDA86C84-7245-4B97-981D-A00CE660DAF3}" type="parTrans" cxnId="{EB99EE2F-879A-4AEC-934A-EC13F393AE47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01612460-C170-487C-A55F-019753F2A2EF}" type="sibTrans" cxnId="{EB99EE2F-879A-4AEC-934A-EC13F393AE47}">
      <dgm:prSet/>
      <dgm:spPr/>
      <dgm:t>
        <a:bodyPr/>
        <a:lstStyle/>
        <a:p>
          <a:endParaRPr lang="fr-FR" sz="1200">
            <a:latin typeface="Centaur" pitchFamily="18" charset="0"/>
          </a:endParaRPr>
        </a:p>
      </dgm:t>
    </dgm:pt>
    <dgm:pt modelId="{FB4B501B-64B9-4656-A8AD-5B69B918E535}" type="pres">
      <dgm:prSet presAssocID="{34A5A006-6D48-4196-81F0-E1D09302AAD0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7A15887-C346-430B-84D5-D9E9F330175B}" type="pres">
      <dgm:prSet presAssocID="{449E7D39-BB04-4F4B-A5D7-08661FEF74CE}" presName="circ1" presStyleLbl="vennNode1" presStyleIdx="0" presStyleCnt="7"/>
      <dgm:spPr/>
    </dgm:pt>
    <dgm:pt modelId="{8DDA784D-1F19-4B72-866D-968B30DAECA1}" type="pres">
      <dgm:prSet presAssocID="{449E7D39-BB04-4F4B-A5D7-08661FEF74C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E84224-8535-4BDD-9FB4-9BD50F943B30}" type="pres">
      <dgm:prSet presAssocID="{FC5F2F8B-3BE5-41A6-8DE1-543B55C5EF89}" presName="circ2" presStyleLbl="vennNode1" presStyleIdx="1" presStyleCnt="7"/>
      <dgm:spPr/>
    </dgm:pt>
    <dgm:pt modelId="{513B9EA2-BE93-4750-BD69-4BE796CD4E33}" type="pres">
      <dgm:prSet presAssocID="{FC5F2F8B-3BE5-41A6-8DE1-543B55C5EF8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5E949B-CBFF-43FB-BE78-85520081DFF9}" type="pres">
      <dgm:prSet presAssocID="{6EEED871-0AF9-4945-B7EE-F8F0605416C2}" presName="circ3" presStyleLbl="vennNode1" presStyleIdx="2" presStyleCnt="7"/>
      <dgm:spPr/>
    </dgm:pt>
    <dgm:pt modelId="{42B9B4AD-FA3A-438C-8E23-85D703AE435E}" type="pres">
      <dgm:prSet presAssocID="{6EEED871-0AF9-4945-B7EE-F8F0605416C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7FDE52E-D02C-4B49-A63C-653D8BDFC3FA}" type="pres">
      <dgm:prSet presAssocID="{9E6E60CA-AD9F-4719-9889-E4AAACCAFFA6}" presName="circ4" presStyleLbl="vennNode1" presStyleIdx="3" presStyleCnt="7"/>
      <dgm:spPr/>
    </dgm:pt>
    <dgm:pt modelId="{36B2E590-73A3-4DA2-984E-3CBE95474E1F}" type="pres">
      <dgm:prSet presAssocID="{9E6E60CA-AD9F-4719-9889-E4AAACCAFFA6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5EDBAE-EAFC-4907-A8B2-9A72149B8BBA}" type="pres">
      <dgm:prSet presAssocID="{2663CC4E-1344-42BE-B420-7074D64BB513}" presName="circ5" presStyleLbl="vennNode1" presStyleIdx="4" presStyleCnt="7"/>
      <dgm:spPr/>
    </dgm:pt>
    <dgm:pt modelId="{A70D338E-2B4E-4D81-82BE-06A277067749}" type="pres">
      <dgm:prSet presAssocID="{2663CC4E-1344-42BE-B420-7074D64BB513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91D073C-A091-4679-B8DA-0B3DC5487282}" type="pres">
      <dgm:prSet presAssocID="{DD6A9E8F-6901-4390-9E49-E7F75D09A8E0}" presName="circ6" presStyleLbl="vennNode1" presStyleIdx="5" presStyleCnt="7"/>
      <dgm:spPr/>
    </dgm:pt>
    <dgm:pt modelId="{7CEA0831-C8C5-4AE4-A980-2F4FB06E6F5B}" type="pres">
      <dgm:prSet presAssocID="{DD6A9E8F-6901-4390-9E49-E7F75D09A8E0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54E19D7-7EE6-42A5-B010-FC539986A93D}" type="pres">
      <dgm:prSet presAssocID="{2081F6BC-AD9B-4767-B5B6-4FDA36ADD4C9}" presName="circ7" presStyleLbl="vennNode1" presStyleIdx="6" presStyleCnt="7"/>
      <dgm:spPr/>
    </dgm:pt>
    <dgm:pt modelId="{502F6CDB-86CD-4D36-813A-1DD3F588767F}" type="pres">
      <dgm:prSet presAssocID="{2081F6BC-AD9B-4767-B5B6-4FDA36ADD4C9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A4D824C-A77C-476F-97D6-97EEF310427E}" type="presOf" srcId="{9E6E60CA-AD9F-4719-9889-E4AAACCAFFA6}" destId="{36B2E590-73A3-4DA2-984E-3CBE95474E1F}" srcOrd="0" destOrd="0" presId="urn:microsoft.com/office/officeart/2005/8/layout/venn1"/>
    <dgm:cxn modelId="{EB99EE2F-879A-4AEC-934A-EC13F393AE47}" srcId="{34A5A006-6D48-4196-81F0-E1D09302AAD0}" destId="{4DC20269-09E7-48F9-9621-2FDA01B1E944}" srcOrd="9" destOrd="0" parTransId="{CDA86C84-7245-4B97-981D-A00CE660DAF3}" sibTransId="{01612460-C170-487C-A55F-019753F2A2EF}"/>
    <dgm:cxn modelId="{0AC16C57-0313-4DF7-9DDA-DFDD38530F79}" srcId="{34A5A006-6D48-4196-81F0-E1D09302AAD0}" destId="{6EEED871-0AF9-4945-B7EE-F8F0605416C2}" srcOrd="2" destOrd="0" parTransId="{B136BCB3-A06E-4524-A228-07B2AB94824B}" sibTransId="{463CA447-079F-4146-957C-FDB82EE44C8A}"/>
    <dgm:cxn modelId="{F49AAE9F-6832-4B57-85A2-4D2B29ACE201}" type="presOf" srcId="{449E7D39-BB04-4F4B-A5D7-08661FEF74CE}" destId="{8DDA784D-1F19-4B72-866D-968B30DAECA1}" srcOrd="0" destOrd="0" presId="urn:microsoft.com/office/officeart/2005/8/layout/venn1"/>
    <dgm:cxn modelId="{8B058441-39B5-4FF6-91DD-AED6EBFB271C}" srcId="{34A5A006-6D48-4196-81F0-E1D09302AAD0}" destId="{8381FDB5-AC73-406E-97DA-95819B6836DE}" srcOrd="7" destOrd="0" parTransId="{E3785ACE-BAF4-404C-B9AA-05AD1276489F}" sibTransId="{86BC7F09-D88F-4630-994D-A8BF71170600}"/>
    <dgm:cxn modelId="{29A5A1E7-7318-4776-BAA8-5320265570F4}" srcId="{34A5A006-6D48-4196-81F0-E1D09302AAD0}" destId="{2663CC4E-1344-42BE-B420-7074D64BB513}" srcOrd="4" destOrd="0" parTransId="{507F7125-8626-49AC-9334-EA76BEFF20AA}" sibTransId="{E534AC99-DFF1-4D1A-8D56-D828D0D5344B}"/>
    <dgm:cxn modelId="{0E90EC2E-CA77-4932-B638-E707EC7D3727}" srcId="{34A5A006-6D48-4196-81F0-E1D09302AAD0}" destId="{2081F6BC-AD9B-4767-B5B6-4FDA36ADD4C9}" srcOrd="6" destOrd="0" parTransId="{41A08CA3-7135-42BF-9012-36C033EA86C2}" sibTransId="{08F810B4-9C89-47B6-A70B-C46EC5F968B1}"/>
    <dgm:cxn modelId="{F682E4C0-013B-4874-8383-726B366C308B}" srcId="{34A5A006-6D48-4196-81F0-E1D09302AAD0}" destId="{9E6E60CA-AD9F-4719-9889-E4AAACCAFFA6}" srcOrd="3" destOrd="0" parTransId="{EE9D2492-94E9-44C4-A74E-5A12A9D71428}" sibTransId="{B2352DF7-42D3-4E52-9E40-06FFEB8EECD5}"/>
    <dgm:cxn modelId="{4E0B1A29-84B7-4292-BC5F-5154AB8372B8}" type="presOf" srcId="{6EEED871-0AF9-4945-B7EE-F8F0605416C2}" destId="{42B9B4AD-FA3A-438C-8E23-85D703AE435E}" srcOrd="0" destOrd="0" presId="urn:microsoft.com/office/officeart/2005/8/layout/venn1"/>
    <dgm:cxn modelId="{03E5C925-2370-4AC2-9DCF-F4A391298E45}" type="presOf" srcId="{34A5A006-6D48-4196-81F0-E1D09302AAD0}" destId="{FB4B501B-64B9-4656-A8AD-5B69B918E535}" srcOrd="0" destOrd="0" presId="urn:microsoft.com/office/officeart/2005/8/layout/venn1"/>
    <dgm:cxn modelId="{9D319703-CB95-4DB9-A11B-178B836610D6}" type="presOf" srcId="{2081F6BC-AD9B-4767-B5B6-4FDA36ADD4C9}" destId="{502F6CDB-86CD-4D36-813A-1DD3F588767F}" srcOrd="0" destOrd="0" presId="urn:microsoft.com/office/officeart/2005/8/layout/venn1"/>
    <dgm:cxn modelId="{F09D6702-47BC-4D3B-B50C-F21BB5458E25}" srcId="{34A5A006-6D48-4196-81F0-E1D09302AAD0}" destId="{FC5F2F8B-3BE5-41A6-8DE1-543B55C5EF89}" srcOrd="1" destOrd="0" parTransId="{C133A267-6E21-4148-A2C5-3A2359A12A69}" sibTransId="{DB382506-6FDC-4296-A90B-0A89E4D04396}"/>
    <dgm:cxn modelId="{6291E29A-52D3-41B8-B41A-B60902FD3D06}" srcId="{34A5A006-6D48-4196-81F0-E1D09302AAD0}" destId="{449E7D39-BB04-4F4B-A5D7-08661FEF74CE}" srcOrd="0" destOrd="0" parTransId="{CFC8855D-785C-4AEB-A35E-C2E48FB557B2}" sibTransId="{95D1C816-D562-42BC-81EA-88B122DE2C95}"/>
    <dgm:cxn modelId="{9F7C393A-915B-4AF7-B619-B0EB9CC6157C}" type="presOf" srcId="{2663CC4E-1344-42BE-B420-7074D64BB513}" destId="{A70D338E-2B4E-4D81-82BE-06A277067749}" srcOrd="0" destOrd="0" presId="urn:microsoft.com/office/officeart/2005/8/layout/venn1"/>
    <dgm:cxn modelId="{17F65103-F565-4482-9349-E7356AC89A11}" type="presOf" srcId="{DD6A9E8F-6901-4390-9E49-E7F75D09A8E0}" destId="{7CEA0831-C8C5-4AE4-A980-2F4FB06E6F5B}" srcOrd="0" destOrd="0" presId="urn:microsoft.com/office/officeart/2005/8/layout/venn1"/>
    <dgm:cxn modelId="{3B82FA21-57CE-47DA-9B63-0DF55B942A90}" srcId="{34A5A006-6D48-4196-81F0-E1D09302AAD0}" destId="{BBA666C5-B49E-4FD3-9D9A-372CBB9977A4}" srcOrd="8" destOrd="0" parTransId="{0A418FB2-E735-43FB-802E-D973AB9B6176}" sibTransId="{5BD0534D-1B51-427A-A6B5-52D5FA82027C}"/>
    <dgm:cxn modelId="{069B4262-A0C0-4915-8E69-3AB9F9889ADF}" type="presOf" srcId="{FC5F2F8B-3BE5-41A6-8DE1-543B55C5EF89}" destId="{513B9EA2-BE93-4750-BD69-4BE796CD4E33}" srcOrd="0" destOrd="0" presId="urn:microsoft.com/office/officeart/2005/8/layout/venn1"/>
    <dgm:cxn modelId="{0DED79B0-CFAF-4D49-82CD-68748BB984B1}" srcId="{34A5A006-6D48-4196-81F0-E1D09302AAD0}" destId="{DD6A9E8F-6901-4390-9E49-E7F75D09A8E0}" srcOrd="5" destOrd="0" parTransId="{2FAACD09-5011-41B3-9F08-FDB9BFB4E21C}" sibTransId="{D7382B2B-0310-4BC0-9F2A-E6A027846D88}"/>
    <dgm:cxn modelId="{1F04F35B-0D9D-4605-AAB9-8D0EA0A7A0F4}" type="presParOf" srcId="{FB4B501B-64B9-4656-A8AD-5B69B918E535}" destId="{17A15887-C346-430B-84D5-D9E9F330175B}" srcOrd="0" destOrd="0" presId="urn:microsoft.com/office/officeart/2005/8/layout/venn1"/>
    <dgm:cxn modelId="{B7A3EFD2-8532-446D-BF3F-56EB43CA0DD0}" type="presParOf" srcId="{FB4B501B-64B9-4656-A8AD-5B69B918E535}" destId="{8DDA784D-1F19-4B72-866D-968B30DAECA1}" srcOrd="1" destOrd="0" presId="urn:microsoft.com/office/officeart/2005/8/layout/venn1"/>
    <dgm:cxn modelId="{6B243D16-E316-4498-A2E1-78A177089A78}" type="presParOf" srcId="{FB4B501B-64B9-4656-A8AD-5B69B918E535}" destId="{0AE84224-8535-4BDD-9FB4-9BD50F943B30}" srcOrd="2" destOrd="0" presId="urn:microsoft.com/office/officeart/2005/8/layout/venn1"/>
    <dgm:cxn modelId="{B3BA9482-BA9D-4092-ACC9-56F47BBB249D}" type="presParOf" srcId="{FB4B501B-64B9-4656-A8AD-5B69B918E535}" destId="{513B9EA2-BE93-4750-BD69-4BE796CD4E33}" srcOrd="3" destOrd="0" presId="urn:microsoft.com/office/officeart/2005/8/layout/venn1"/>
    <dgm:cxn modelId="{092D99FC-619E-41D4-A7C0-495FFFF8A662}" type="presParOf" srcId="{FB4B501B-64B9-4656-A8AD-5B69B918E535}" destId="{B15E949B-CBFF-43FB-BE78-85520081DFF9}" srcOrd="4" destOrd="0" presId="urn:microsoft.com/office/officeart/2005/8/layout/venn1"/>
    <dgm:cxn modelId="{6D12E0A1-BA23-4EB4-833F-C0C33DFEC796}" type="presParOf" srcId="{FB4B501B-64B9-4656-A8AD-5B69B918E535}" destId="{42B9B4AD-FA3A-438C-8E23-85D703AE435E}" srcOrd="5" destOrd="0" presId="urn:microsoft.com/office/officeart/2005/8/layout/venn1"/>
    <dgm:cxn modelId="{B623C597-E3C5-4D16-9E0B-922070F2C792}" type="presParOf" srcId="{FB4B501B-64B9-4656-A8AD-5B69B918E535}" destId="{87FDE52E-D02C-4B49-A63C-653D8BDFC3FA}" srcOrd="6" destOrd="0" presId="urn:microsoft.com/office/officeart/2005/8/layout/venn1"/>
    <dgm:cxn modelId="{1D55AB30-A648-418E-AFFF-20DB0B5CBCF6}" type="presParOf" srcId="{FB4B501B-64B9-4656-A8AD-5B69B918E535}" destId="{36B2E590-73A3-4DA2-984E-3CBE95474E1F}" srcOrd="7" destOrd="0" presId="urn:microsoft.com/office/officeart/2005/8/layout/venn1"/>
    <dgm:cxn modelId="{72BAF07F-7E6F-43A6-B575-EF4AF758E9B5}" type="presParOf" srcId="{FB4B501B-64B9-4656-A8AD-5B69B918E535}" destId="{7E5EDBAE-EAFC-4907-A8B2-9A72149B8BBA}" srcOrd="8" destOrd="0" presId="urn:microsoft.com/office/officeart/2005/8/layout/venn1"/>
    <dgm:cxn modelId="{403A3C7D-2809-4B4A-90CF-CB2E7DF7D5C0}" type="presParOf" srcId="{FB4B501B-64B9-4656-A8AD-5B69B918E535}" destId="{A70D338E-2B4E-4D81-82BE-06A277067749}" srcOrd="9" destOrd="0" presId="urn:microsoft.com/office/officeart/2005/8/layout/venn1"/>
    <dgm:cxn modelId="{0EDCCC9A-F722-444F-8659-08DE569E5E63}" type="presParOf" srcId="{FB4B501B-64B9-4656-A8AD-5B69B918E535}" destId="{F91D073C-A091-4679-B8DA-0B3DC5487282}" srcOrd="10" destOrd="0" presId="urn:microsoft.com/office/officeart/2005/8/layout/venn1"/>
    <dgm:cxn modelId="{61AED615-BC7C-4950-91CD-9DE5320BA8DA}" type="presParOf" srcId="{FB4B501B-64B9-4656-A8AD-5B69B918E535}" destId="{7CEA0831-C8C5-4AE4-A980-2F4FB06E6F5B}" srcOrd="11" destOrd="0" presId="urn:microsoft.com/office/officeart/2005/8/layout/venn1"/>
    <dgm:cxn modelId="{C2C39D0C-B31F-46D1-AA0B-475565B0DEE3}" type="presParOf" srcId="{FB4B501B-64B9-4656-A8AD-5B69B918E535}" destId="{654E19D7-7EE6-42A5-B010-FC539986A93D}" srcOrd="12" destOrd="0" presId="urn:microsoft.com/office/officeart/2005/8/layout/venn1"/>
    <dgm:cxn modelId="{BABA202D-9095-4B63-9CAD-B1F88B189450}" type="presParOf" srcId="{FB4B501B-64B9-4656-A8AD-5B69B918E535}" destId="{502F6CDB-86CD-4D36-813A-1DD3F588767F}" srcOrd="13" destOrd="0" presId="urn:microsoft.com/office/officeart/2005/8/layout/venn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4D51413-ADDD-42FB-8CA8-B3F73B2D8CE0}" type="doc">
      <dgm:prSet loTypeId="urn:microsoft.com/office/officeart/2005/8/layout/chart3" loCatId="relationship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C0E21C1F-782D-4592-8C4B-0489D6A5A95E}">
      <dgm:prSet custT="1"/>
      <dgm:spPr/>
      <dgm:t>
        <a:bodyPr/>
        <a:lstStyle/>
        <a:p>
          <a:pPr rtl="0"/>
          <a:r>
            <a:rPr lang="fr-FR" sz="1800" b="1" dirty="0" smtClean="0">
              <a:latin typeface="Centaur" pitchFamily="18" charset="0"/>
            </a:rPr>
            <a:t>SENSIBILISATION</a:t>
          </a:r>
          <a:endParaRPr lang="fr-FR" sz="1800" dirty="0">
            <a:latin typeface="Centaur" pitchFamily="18" charset="0"/>
          </a:endParaRPr>
        </a:p>
      </dgm:t>
    </dgm:pt>
    <dgm:pt modelId="{720BC419-95D2-4547-85E1-130E14C6DFC6}" type="parTrans" cxnId="{FE40068E-F606-4FB0-B8F7-D383A8E8FFEB}">
      <dgm:prSet/>
      <dgm:spPr/>
      <dgm:t>
        <a:bodyPr/>
        <a:lstStyle/>
        <a:p>
          <a:endParaRPr lang="fr-FR" sz="1800">
            <a:latin typeface="Centaur" pitchFamily="18" charset="0"/>
          </a:endParaRPr>
        </a:p>
      </dgm:t>
    </dgm:pt>
    <dgm:pt modelId="{A21A40BA-1BD4-4EE4-9208-B254E35759F4}" type="sibTrans" cxnId="{FE40068E-F606-4FB0-B8F7-D383A8E8FFEB}">
      <dgm:prSet/>
      <dgm:spPr/>
      <dgm:t>
        <a:bodyPr/>
        <a:lstStyle/>
        <a:p>
          <a:endParaRPr lang="fr-FR" sz="1800">
            <a:latin typeface="Centaur" pitchFamily="18" charset="0"/>
          </a:endParaRPr>
        </a:p>
      </dgm:t>
    </dgm:pt>
    <dgm:pt modelId="{C339C1FE-9C30-4BB0-8FEB-88AD2CF5A8DF}">
      <dgm:prSet custT="1"/>
      <dgm:spPr/>
      <dgm:t>
        <a:bodyPr/>
        <a:lstStyle/>
        <a:p>
          <a:pPr rtl="0"/>
          <a:r>
            <a:rPr lang="fr-FR" sz="1800" dirty="0" smtClean="0">
              <a:latin typeface="Centaur" pitchFamily="18" charset="0"/>
            </a:rPr>
            <a:t>Doter les enfants des aptitudes à détecter les messages dangereux</a:t>
          </a:r>
          <a:endParaRPr lang="fr-FR" sz="1800" dirty="0">
            <a:latin typeface="Centaur" pitchFamily="18" charset="0"/>
          </a:endParaRPr>
        </a:p>
      </dgm:t>
    </dgm:pt>
    <dgm:pt modelId="{B241989D-A653-46DF-8007-9E3112900F5B}" type="parTrans" cxnId="{B7057500-00DC-46A5-8E74-38E5A50E0C74}">
      <dgm:prSet/>
      <dgm:spPr/>
      <dgm:t>
        <a:bodyPr/>
        <a:lstStyle/>
        <a:p>
          <a:endParaRPr lang="fr-FR" sz="1800">
            <a:latin typeface="Centaur" pitchFamily="18" charset="0"/>
          </a:endParaRPr>
        </a:p>
      </dgm:t>
    </dgm:pt>
    <dgm:pt modelId="{F3C45989-9C08-4261-8B80-3689B7C1E0FD}" type="sibTrans" cxnId="{B7057500-00DC-46A5-8E74-38E5A50E0C74}">
      <dgm:prSet/>
      <dgm:spPr/>
      <dgm:t>
        <a:bodyPr/>
        <a:lstStyle/>
        <a:p>
          <a:endParaRPr lang="fr-FR" sz="1800">
            <a:latin typeface="Centaur" pitchFamily="18" charset="0"/>
          </a:endParaRPr>
        </a:p>
      </dgm:t>
    </dgm:pt>
    <dgm:pt modelId="{470138A6-716F-442E-9907-A3B60200C147}">
      <dgm:prSet custT="1"/>
      <dgm:spPr/>
      <dgm:t>
        <a:bodyPr/>
        <a:lstStyle/>
        <a:p>
          <a:pPr rtl="0"/>
          <a:r>
            <a:rPr lang="fr-FR" sz="1800" dirty="0" smtClean="0">
              <a:latin typeface="Centaur" pitchFamily="18" charset="0"/>
            </a:rPr>
            <a:t>Cultiver le Respect parental et dialogue</a:t>
          </a:r>
          <a:endParaRPr lang="fr-FR" sz="1800" dirty="0">
            <a:latin typeface="Centaur" pitchFamily="18" charset="0"/>
          </a:endParaRPr>
        </a:p>
      </dgm:t>
    </dgm:pt>
    <dgm:pt modelId="{4F572CCF-7B5D-4574-B05B-3B78E883B405}" type="parTrans" cxnId="{3F6C47DF-3773-453D-ACC3-304D51532256}">
      <dgm:prSet/>
      <dgm:spPr/>
      <dgm:t>
        <a:bodyPr/>
        <a:lstStyle/>
        <a:p>
          <a:endParaRPr lang="fr-FR" sz="1800">
            <a:latin typeface="Centaur" pitchFamily="18" charset="0"/>
          </a:endParaRPr>
        </a:p>
      </dgm:t>
    </dgm:pt>
    <dgm:pt modelId="{50B8F656-F617-4D1A-B2FE-5BCCCCC5F4E9}" type="sibTrans" cxnId="{3F6C47DF-3773-453D-ACC3-304D51532256}">
      <dgm:prSet/>
      <dgm:spPr/>
      <dgm:t>
        <a:bodyPr/>
        <a:lstStyle/>
        <a:p>
          <a:endParaRPr lang="fr-FR" sz="1800">
            <a:latin typeface="Centaur" pitchFamily="18" charset="0"/>
          </a:endParaRPr>
        </a:p>
      </dgm:t>
    </dgm:pt>
    <dgm:pt modelId="{A0936995-3039-4E69-A9A6-DBB96EBB93D1}">
      <dgm:prSet custT="1"/>
      <dgm:spPr/>
      <dgm:t>
        <a:bodyPr/>
        <a:lstStyle/>
        <a:p>
          <a:pPr rtl="0"/>
          <a:r>
            <a:rPr lang="fr-FR" sz="1800" dirty="0" smtClean="0">
              <a:latin typeface="Centaur" pitchFamily="18" charset="0"/>
            </a:rPr>
            <a:t>Utiliser les dispositifs existant pour dénonciation</a:t>
          </a:r>
          <a:endParaRPr lang="fr-FR" sz="1800" dirty="0">
            <a:latin typeface="Centaur" pitchFamily="18" charset="0"/>
          </a:endParaRPr>
        </a:p>
      </dgm:t>
    </dgm:pt>
    <dgm:pt modelId="{E82ABEAB-C0F2-4BB1-9B1C-7DFB2A586D64}" type="parTrans" cxnId="{39ED3DBA-314E-4913-A0CB-A190C4AC4796}">
      <dgm:prSet/>
      <dgm:spPr/>
      <dgm:t>
        <a:bodyPr/>
        <a:lstStyle/>
        <a:p>
          <a:endParaRPr lang="fr-FR" sz="1800">
            <a:latin typeface="Centaur" pitchFamily="18" charset="0"/>
          </a:endParaRPr>
        </a:p>
      </dgm:t>
    </dgm:pt>
    <dgm:pt modelId="{61EF026F-4660-48DE-A3E5-1D7568309996}" type="sibTrans" cxnId="{39ED3DBA-314E-4913-A0CB-A190C4AC4796}">
      <dgm:prSet/>
      <dgm:spPr/>
      <dgm:t>
        <a:bodyPr/>
        <a:lstStyle/>
        <a:p>
          <a:endParaRPr lang="fr-FR" sz="1800">
            <a:latin typeface="Centaur" pitchFamily="18" charset="0"/>
          </a:endParaRPr>
        </a:p>
      </dgm:t>
    </dgm:pt>
    <dgm:pt modelId="{89D4AD0A-48B2-4E76-ADA3-99050B7FFFE7}">
      <dgm:prSet custT="1"/>
      <dgm:spPr/>
      <dgm:t>
        <a:bodyPr/>
        <a:lstStyle/>
        <a:p>
          <a:pPr rtl="0"/>
          <a:r>
            <a:rPr lang="fr-FR" sz="1800" dirty="0" smtClean="0">
              <a:latin typeface="Centaur" pitchFamily="18" charset="0"/>
            </a:rPr>
            <a:t>Cultiver le Respect de Soi et d’Autrui</a:t>
          </a:r>
          <a:endParaRPr lang="fr-FR" sz="1800" dirty="0">
            <a:latin typeface="Centaur" pitchFamily="18" charset="0"/>
          </a:endParaRPr>
        </a:p>
      </dgm:t>
    </dgm:pt>
    <dgm:pt modelId="{FBAFB83F-900B-4013-92DE-E4A812094722}" type="parTrans" cxnId="{06710A53-810C-47FC-9021-85F9AD36F6B6}">
      <dgm:prSet/>
      <dgm:spPr/>
    </dgm:pt>
    <dgm:pt modelId="{D6D65715-D9BA-4FAC-AA78-CE9EB8BE8C05}" type="sibTrans" cxnId="{06710A53-810C-47FC-9021-85F9AD36F6B6}">
      <dgm:prSet/>
      <dgm:spPr/>
    </dgm:pt>
    <dgm:pt modelId="{038803E0-B100-4991-AC2A-DFEC457C888F}" type="pres">
      <dgm:prSet presAssocID="{84D51413-ADDD-42FB-8CA8-B3F73B2D8CE0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33FC368-9564-46F5-AB2F-078DF51CD28A}" type="pres">
      <dgm:prSet presAssocID="{84D51413-ADDD-42FB-8CA8-B3F73B2D8CE0}" presName="wedge1" presStyleLbl="node1" presStyleIdx="0" presStyleCnt="5"/>
      <dgm:spPr/>
      <dgm:t>
        <a:bodyPr/>
        <a:lstStyle/>
        <a:p>
          <a:endParaRPr lang="fr-FR"/>
        </a:p>
      </dgm:t>
    </dgm:pt>
    <dgm:pt modelId="{9D8837F3-D451-4C43-B4B4-C73C7D9F8551}" type="pres">
      <dgm:prSet presAssocID="{84D51413-ADDD-42FB-8CA8-B3F73B2D8CE0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F9A10A5-799A-4092-B998-714819CE39F2}" type="pres">
      <dgm:prSet presAssocID="{84D51413-ADDD-42FB-8CA8-B3F73B2D8CE0}" presName="wedge2" presStyleLbl="node1" presStyleIdx="1" presStyleCnt="5"/>
      <dgm:spPr/>
      <dgm:t>
        <a:bodyPr/>
        <a:lstStyle/>
        <a:p>
          <a:endParaRPr lang="fr-FR"/>
        </a:p>
      </dgm:t>
    </dgm:pt>
    <dgm:pt modelId="{FAD86421-4BD7-4342-9A38-D062BE64EFE0}" type="pres">
      <dgm:prSet presAssocID="{84D51413-ADDD-42FB-8CA8-B3F73B2D8CE0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70C8865-AEC3-43AC-BBD5-282B7EC648BE}" type="pres">
      <dgm:prSet presAssocID="{84D51413-ADDD-42FB-8CA8-B3F73B2D8CE0}" presName="wedge3" presStyleLbl="node1" presStyleIdx="2" presStyleCnt="5"/>
      <dgm:spPr/>
      <dgm:t>
        <a:bodyPr/>
        <a:lstStyle/>
        <a:p>
          <a:endParaRPr lang="fr-FR"/>
        </a:p>
      </dgm:t>
    </dgm:pt>
    <dgm:pt modelId="{616A65E9-B087-400E-8F4C-FC7D8284814A}" type="pres">
      <dgm:prSet presAssocID="{84D51413-ADDD-42FB-8CA8-B3F73B2D8CE0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7135E35-4528-4750-956F-9D1BB82A2EFA}" type="pres">
      <dgm:prSet presAssocID="{84D51413-ADDD-42FB-8CA8-B3F73B2D8CE0}" presName="wedge4" presStyleLbl="node1" presStyleIdx="3" presStyleCnt="5"/>
      <dgm:spPr/>
      <dgm:t>
        <a:bodyPr/>
        <a:lstStyle/>
        <a:p>
          <a:endParaRPr lang="fr-FR"/>
        </a:p>
      </dgm:t>
    </dgm:pt>
    <dgm:pt modelId="{DA2D2EF1-67F8-406D-B6AA-57BDEFD1AB17}" type="pres">
      <dgm:prSet presAssocID="{84D51413-ADDD-42FB-8CA8-B3F73B2D8CE0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4241E09-64AF-4957-9BE4-686EB49DC092}" type="pres">
      <dgm:prSet presAssocID="{84D51413-ADDD-42FB-8CA8-B3F73B2D8CE0}" presName="wedge5" presStyleLbl="node1" presStyleIdx="4" presStyleCnt="5"/>
      <dgm:spPr/>
      <dgm:t>
        <a:bodyPr/>
        <a:lstStyle/>
        <a:p>
          <a:endParaRPr lang="fr-FR"/>
        </a:p>
      </dgm:t>
    </dgm:pt>
    <dgm:pt modelId="{7AA52CFE-22D1-4123-B0C1-BD750670226A}" type="pres">
      <dgm:prSet presAssocID="{84D51413-ADDD-42FB-8CA8-B3F73B2D8CE0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7057500-00DC-46A5-8E74-38E5A50E0C74}" srcId="{84D51413-ADDD-42FB-8CA8-B3F73B2D8CE0}" destId="{C339C1FE-9C30-4BB0-8FEB-88AD2CF5A8DF}" srcOrd="1" destOrd="0" parTransId="{B241989D-A653-46DF-8007-9E3112900F5B}" sibTransId="{F3C45989-9C08-4261-8B80-3689B7C1E0FD}"/>
    <dgm:cxn modelId="{09B734D2-18B9-4F77-98FC-CF268DB41452}" type="presOf" srcId="{89D4AD0A-48B2-4E76-ADA3-99050B7FFFE7}" destId="{7AA52CFE-22D1-4123-B0C1-BD750670226A}" srcOrd="1" destOrd="0" presId="urn:microsoft.com/office/officeart/2005/8/layout/chart3"/>
    <dgm:cxn modelId="{2EB61D5E-259B-4906-8972-4505BF26F129}" type="presOf" srcId="{470138A6-716F-442E-9907-A3B60200C147}" destId="{616A65E9-B087-400E-8F4C-FC7D8284814A}" srcOrd="1" destOrd="0" presId="urn:microsoft.com/office/officeart/2005/8/layout/chart3"/>
    <dgm:cxn modelId="{FE40068E-F606-4FB0-B8F7-D383A8E8FFEB}" srcId="{84D51413-ADDD-42FB-8CA8-B3F73B2D8CE0}" destId="{C0E21C1F-782D-4592-8C4B-0489D6A5A95E}" srcOrd="0" destOrd="0" parTransId="{720BC419-95D2-4547-85E1-130E14C6DFC6}" sibTransId="{A21A40BA-1BD4-4EE4-9208-B254E35759F4}"/>
    <dgm:cxn modelId="{06710A53-810C-47FC-9021-85F9AD36F6B6}" srcId="{84D51413-ADDD-42FB-8CA8-B3F73B2D8CE0}" destId="{89D4AD0A-48B2-4E76-ADA3-99050B7FFFE7}" srcOrd="4" destOrd="0" parTransId="{FBAFB83F-900B-4013-92DE-E4A812094722}" sibTransId="{D6D65715-D9BA-4FAC-AA78-CE9EB8BE8C05}"/>
    <dgm:cxn modelId="{3F6C47DF-3773-453D-ACC3-304D51532256}" srcId="{84D51413-ADDD-42FB-8CA8-B3F73B2D8CE0}" destId="{470138A6-716F-442E-9907-A3B60200C147}" srcOrd="2" destOrd="0" parTransId="{4F572CCF-7B5D-4574-B05B-3B78E883B405}" sibTransId="{50B8F656-F617-4D1A-B2FE-5BCCCCC5F4E9}"/>
    <dgm:cxn modelId="{F954B8FE-DDA2-42E7-9229-186693A43E0B}" type="presOf" srcId="{A0936995-3039-4E69-A9A6-DBB96EBB93D1}" destId="{37135E35-4528-4750-956F-9D1BB82A2EFA}" srcOrd="0" destOrd="0" presId="urn:microsoft.com/office/officeart/2005/8/layout/chart3"/>
    <dgm:cxn modelId="{CE0B25D8-8A44-445D-BA2F-28E75463858C}" type="presOf" srcId="{C339C1FE-9C30-4BB0-8FEB-88AD2CF5A8DF}" destId="{5F9A10A5-799A-4092-B998-714819CE39F2}" srcOrd="0" destOrd="0" presId="urn:microsoft.com/office/officeart/2005/8/layout/chart3"/>
    <dgm:cxn modelId="{72BFFFAD-BA27-4484-AE67-0815475C01A3}" type="presOf" srcId="{84D51413-ADDD-42FB-8CA8-B3F73B2D8CE0}" destId="{038803E0-B100-4991-AC2A-DFEC457C888F}" srcOrd="0" destOrd="0" presId="urn:microsoft.com/office/officeart/2005/8/layout/chart3"/>
    <dgm:cxn modelId="{498885EB-7552-4DF5-9144-644B35C2B038}" type="presOf" srcId="{C0E21C1F-782D-4592-8C4B-0489D6A5A95E}" destId="{9D8837F3-D451-4C43-B4B4-C73C7D9F8551}" srcOrd="1" destOrd="0" presId="urn:microsoft.com/office/officeart/2005/8/layout/chart3"/>
    <dgm:cxn modelId="{15AAD2CD-D7DD-42D2-9014-7481BBB9D2A7}" type="presOf" srcId="{A0936995-3039-4E69-A9A6-DBB96EBB93D1}" destId="{DA2D2EF1-67F8-406D-B6AA-57BDEFD1AB17}" srcOrd="1" destOrd="0" presId="urn:microsoft.com/office/officeart/2005/8/layout/chart3"/>
    <dgm:cxn modelId="{39ED3DBA-314E-4913-A0CB-A190C4AC4796}" srcId="{84D51413-ADDD-42FB-8CA8-B3F73B2D8CE0}" destId="{A0936995-3039-4E69-A9A6-DBB96EBB93D1}" srcOrd="3" destOrd="0" parTransId="{E82ABEAB-C0F2-4BB1-9B1C-7DFB2A586D64}" sibTransId="{61EF026F-4660-48DE-A3E5-1D7568309996}"/>
    <dgm:cxn modelId="{327CC5E2-F61A-4B9F-97FF-39D93AED573F}" type="presOf" srcId="{C339C1FE-9C30-4BB0-8FEB-88AD2CF5A8DF}" destId="{FAD86421-4BD7-4342-9A38-D062BE64EFE0}" srcOrd="1" destOrd="0" presId="urn:microsoft.com/office/officeart/2005/8/layout/chart3"/>
    <dgm:cxn modelId="{A263E45F-4B6C-4E50-AABE-1BD7772966FC}" type="presOf" srcId="{470138A6-716F-442E-9907-A3B60200C147}" destId="{E70C8865-AEC3-43AC-BBD5-282B7EC648BE}" srcOrd="0" destOrd="0" presId="urn:microsoft.com/office/officeart/2005/8/layout/chart3"/>
    <dgm:cxn modelId="{87FFBFC8-2D5B-4105-B7D7-6AD1730A85DC}" type="presOf" srcId="{89D4AD0A-48B2-4E76-ADA3-99050B7FFFE7}" destId="{C4241E09-64AF-4957-9BE4-686EB49DC092}" srcOrd="0" destOrd="0" presId="urn:microsoft.com/office/officeart/2005/8/layout/chart3"/>
    <dgm:cxn modelId="{589F3E62-EECB-4BFD-9FF7-439CDCA2E05A}" type="presOf" srcId="{C0E21C1F-782D-4592-8C4B-0489D6A5A95E}" destId="{033FC368-9564-46F5-AB2F-078DF51CD28A}" srcOrd="0" destOrd="0" presId="urn:microsoft.com/office/officeart/2005/8/layout/chart3"/>
    <dgm:cxn modelId="{B7FF6DEA-4F20-4AF0-9767-408648A4231E}" type="presParOf" srcId="{038803E0-B100-4991-AC2A-DFEC457C888F}" destId="{033FC368-9564-46F5-AB2F-078DF51CD28A}" srcOrd="0" destOrd="0" presId="urn:microsoft.com/office/officeart/2005/8/layout/chart3"/>
    <dgm:cxn modelId="{E50D8981-12E5-4403-9FE8-65ADE9A7FA6F}" type="presParOf" srcId="{038803E0-B100-4991-AC2A-DFEC457C888F}" destId="{9D8837F3-D451-4C43-B4B4-C73C7D9F8551}" srcOrd="1" destOrd="0" presId="urn:microsoft.com/office/officeart/2005/8/layout/chart3"/>
    <dgm:cxn modelId="{9C36E98E-7D50-43A8-889F-9E68093B0A33}" type="presParOf" srcId="{038803E0-B100-4991-AC2A-DFEC457C888F}" destId="{5F9A10A5-799A-4092-B998-714819CE39F2}" srcOrd="2" destOrd="0" presId="urn:microsoft.com/office/officeart/2005/8/layout/chart3"/>
    <dgm:cxn modelId="{2CEF2444-1163-492B-A46D-00FAA2696245}" type="presParOf" srcId="{038803E0-B100-4991-AC2A-DFEC457C888F}" destId="{FAD86421-4BD7-4342-9A38-D062BE64EFE0}" srcOrd="3" destOrd="0" presId="urn:microsoft.com/office/officeart/2005/8/layout/chart3"/>
    <dgm:cxn modelId="{3C34CC6D-9C98-47C9-9266-6AE60EEDFA36}" type="presParOf" srcId="{038803E0-B100-4991-AC2A-DFEC457C888F}" destId="{E70C8865-AEC3-43AC-BBD5-282B7EC648BE}" srcOrd="4" destOrd="0" presId="urn:microsoft.com/office/officeart/2005/8/layout/chart3"/>
    <dgm:cxn modelId="{CD6F8DE6-085C-46D0-BDBB-1E814A4E9484}" type="presParOf" srcId="{038803E0-B100-4991-AC2A-DFEC457C888F}" destId="{616A65E9-B087-400E-8F4C-FC7D8284814A}" srcOrd="5" destOrd="0" presId="urn:microsoft.com/office/officeart/2005/8/layout/chart3"/>
    <dgm:cxn modelId="{60F40DEE-9148-478E-9AEB-8D63C11ECCB1}" type="presParOf" srcId="{038803E0-B100-4991-AC2A-DFEC457C888F}" destId="{37135E35-4528-4750-956F-9D1BB82A2EFA}" srcOrd="6" destOrd="0" presId="urn:microsoft.com/office/officeart/2005/8/layout/chart3"/>
    <dgm:cxn modelId="{30CF5336-6BF7-4088-8938-70E7BB5E2762}" type="presParOf" srcId="{038803E0-B100-4991-AC2A-DFEC457C888F}" destId="{DA2D2EF1-67F8-406D-B6AA-57BDEFD1AB17}" srcOrd="7" destOrd="0" presId="urn:microsoft.com/office/officeart/2005/8/layout/chart3"/>
    <dgm:cxn modelId="{67187187-B571-4905-87E2-5EE0ACCE7CAC}" type="presParOf" srcId="{038803E0-B100-4991-AC2A-DFEC457C888F}" destId="{C4241E09-64AF-4957-9BE4-686EB49DC092}" srcOrd="8" destOrd="0" presId="urn:microsoft.com/office/officeart/2005/8/layout/chart3"/>
    <dgm:cxn modelId="{1B8718D5-4C2D-4B56-9D49-787D5EFB225D}" type="presParOf" srcId="{038803E0-B100-4991-AC2A-DFEC457C888F}" destId="{7AA52CFE-22D1-4123-B0C1-BD750670226A}" srcOrd="9" destOrd="0" presId="urn:microsoft.com/office/officeart/2005/8/layout/char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9710144-9656-4AC6-B157-932B8B44AEAA}" type="doc">
      <dgm:prSet loTypeId="urn:microsoft.com/office/officeart/2005/8/layout/cycle3" loCatId="cycle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D4CEB042-171F-41CA-B4F3-502292AB529F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Accroitre l’éducation préventive sur la cybercriminalité  dans nos programmes.</a:t>
          </a:r>
          <a:endParaRPr lang="fr-FR" sz="1400" dirty="0">
            <a:latin typeface="Centaur" pitchFamily="18" charset="0"/>
          </a:endParaRPr>
        </a:p>
      </dgm:t>
    </dgm:pt>
    <dgm:pt modelId="{8154010B-0614-4FEC-AF02-1BC3492B4DB5}" type="parTrans" cxnId="{C31F5082-BAA9-4A44-B428-AA57F6B55281}">
      <dgm:prSet/>
      <dgm:spPr/>
      <dgm:t>
        <a:bodyPr/>
        <a:lstStyle/>
        <a:p>
          <a:endParaRPr lang="fr-FR" sz="1100"/>
        </a:p>
      </dgm:t>
    </dgm:pt>
    <dgm:pt modelId="{9069856E-A54B-4090-B549-54BD8B7F0031}" type="sibTrans" cxnId="{C31F5082-BAA9-4A44-B428-AA57F6B55281}">
      <dgm:prSet/>
      <dgm:spPr/>
      <dgm:t>
        <a:bodyPr/>
        <a:lstStyle/>
        <a:p>
          <a:endParaRPr lang="fr-FR" sz="1100"/>
        </a:p>
      </dgm:t>
    </dgm:pt>
    <dgm:pt modelId="{D8350A49-269F-446D-836A-8DEE792CF5D4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Créer des Sites d’échanges et dialogues avec le public notamment les enfants/Groupes de communauté sur les réseaux sociaux/Blogs.</a:t>
          </a:r>
          <a:endParaRPr lang="fr-FR" sz="1400" dirty="0">
            <a:latin typeface="Centaur" pitchFamily="18" charset="0"/>
          </a:endParaRPr>
        </a:p>
      </dgm:t>
    </dgm:pt>
    <dgm:pt modelId="{61CCF99A-FB7E-483D-8140-4B4FD3A753CC}" type="parTrans" cxnId="{1FB7C7D2-9A89-4BA1-B1ED-963820B89624}">
      <dgm:prSet/>
      <dgm:spPr/>
      <dgm:t>
        <a:bodyPr/>
        <a:lstStyle/>
        <a:p>
          <a:endParaRPr lang="fr-FR" sz="1100"/>
        </a:p>
      </dgm:t>
    </dgm:pt>
    <dgm:pt modelId="{3F138176-61CB-42AB-AF09-034028B25EA1}" type="sibTrans" cxnId="{1FB7C7D2-9A89-4BA1-B1ED-963820B89624}">
      <dgm:prSet/>
      <dgm:spPr/>
      <dgm:t>
        <a:bodyPr/>
        <a:lstStyle/>
        <a:p>
          <a:endParaRPr lang="fr-FR" sz="1100"/>
        </a:p>
      </dgm:t>
    </dgm:pt>
    <dgm:pt modelId="{7896623D-6B08-49BD-B75B-D6180DA10444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Créer des clubs de  lutte contre la Cybercriminalité dans les établissements scolaires (primaires et secondaires) animés par les enfants desdits Etablissements pour diffusion des messages de sensibilisation/prévention/signalements</a:t>
          </a:r>
          <a:endParaRPr lang="fr-FR" sz="1400" dirty="0">
            <a:latin typeface="Centaur" pitchFamily="18" charset="0"/>
          </a:endParaRPr>
        </a:p>
      </dgm:t>
    </dgm:pt>
    <dgm:pt modelId="{9997818A-6ACA-493C-AA13-F388CAC533D4}" type="parTrans" cxnId="{E64FDFAC-3B05-456B-B6A6-094C621FFC61}">
      <dgm:prSet/>
      <dgm:spPr/>
      <dgm:t>
        <a:bodyPr/>
        <a:lstStyle/>
        <a:p>
          <a:endParaRPr lang="fr-FR" sz="1100"/>
        </a:p>
      </dgm:t>
    </dgm:pt>
    <dgm:pt modelId="{19BF581C-5234-4835-8DCF-4D505F691A79}" type="sibTrans" cxnId="{E64FDFAC-3B05-456B-B6A6-094C621FFC61}">
      <dgm:prSet/>
      <dgm:spPr/>
      <dgm:t>
        <a:bodyPr/>
        <a:lstStyle/>
        <a:p>
          <a:endParaRPr lang="fr-FR" sz="1100"/>
        </a:p>
      </dgm:t>
    </dgm:pt>
    <dgm:pt modelId="{262DCDF8-A435-4B9F-8931-45A3762F3382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Faire le Plaidoyer  pour l’Appui du Gouvernement /Professionnels/Bailleurs dans le Financement des projets relatifs à la Cybercriminalité </a:t>
          </a:r>
          <a:endParaRPr lang="fr-FR" sz="1400" dirty="0">
            <a:latin typeface="Centaur" pitchFamily="18" charset="0"/>
          </a:endParaRPr>
        </a:p>
      </dgm:t>
    </dgm:pt>
    <dgm:pt modelId="{5E859350-44A4-444D-980C-6F236CD23686}" type="parTrans" cxnId="{52DAFE9C-F329-4066-B450-BD2EA9359222}">
      <dgm:prSet/>
      <dgm:spPr/>
      <dgm:t>
        <a:bodyPr/>
        <a:lstStyle/>
        <a:p>
          <a:endParaRPr lang="fr-FR" sz="1100"/>
        </a:p>
      </dgm:t>
    </dgm:pt>
    <dgm:pt modelId="{F32A1DB2-E04A-42F1-BFB9-FD1D50C91D3A}" type="sibTrans" cxnId="{52DAFE9C-F329-4066-B450-BD2EA9359222}">
      <dgm:prSet/>
      <dgm:spPr/>
      <dgm:t>
        <a:bodyPr/>
        <a:lstStyle/>
        <a:p>
          <a:endParaRPr lang="fr-FR" sz="1100"/>
        </a:p>
      </dgm:t>
    </dgm:pt>
    <dgm:pt modelId="{20B15ABE-A711-4304-B970-193E9B63D352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Mettre  à contribution des Psychologues/Sociologues et tous les travailleurs Sociaux : Enquêtes /Etudes/Renseignement /Accompagnement                  </a:t>
          </a:r>
          <a:endParaRPr lang="fr-FR" sz="1400" dirty="0">
            <a:latin typeface="Centaur" pitchFamily="18" charset="0"/>
          </a:endParaRPr>
        </a:p>
      </dgm:t>
    </dgm:pt>
    <dgm:pt modelId="{3F957913-FAA2-4D14-9126-64DC149E4BC4}" type="parTrans" cxnId="{F9823EF9-BC2E-4985-A802-478D4DB73740}">
      <dgm:prSet/>
      <dgm:spPr/>
      <dgm:t>
        <a:bodyPr/>
        <a:lstStyle/>
        <a:p>
          <a:endParaRPr lang="fr-FR" sz="1100"/>
        </a:p>
      </dgm:t>
    </dgm:pt>
    <dgm:pt modelId="{5D6375A5-D671-43B8-8B18-EFC1A3376D8B}" type="sibTrans" cxnId="{F9823EF9-BC2E-4985-A802-478D4DB73740}">
      <dgm:prSet/>
      <dgm:spPr/>
      <dgm:t>
        <a:bodyPr/>
        <a:lstStyle/>
        <a:p>
          <a:endParaRPr lang="fr-FR" sz="1100"/>
        </a:p>
      </dgm:t>
    </dgm:pt>
    <dgm:pt modelId="{20C7469D-1AC5-433F-B26C-00DA8E36FF9E}" type="pres">
      <dgm:prSet presAssocID="{39710144-9656-4AC6-B157-932B8B44AEA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DE662BC-8C87-4766-8A6F-8E579A2314CB}" type="pres">
      <dgm:prSet presAssocID="{39710144-9656-4AC6-B157-932B8B44AEAA}" presName="cycle" presStyleCnt="0"/>
      <dgm:spPr/>
    </dgm:pt>
    <dgm:pt modelId="{786E615B-150A-485D-9199-6EE4E5A08E09}" type="pres">
      <dgm:prSet presAssocID="{D4CEB042-171F-41CA-B4F3-502292AB529F}" presName="nodeFirstNode" presStyleLbl="node1" presStyleIdx="0" presStyleCnt="5" custScaleX="121674" custScaleY="13078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0BAA811-EDED-4E0E-94CE-8515071C4D3A}" type="pres">
      <dgm:prSet presAssocID="{9069856E-A54B-4090-B549-54BD8B7F0031}" presName="sibTransFirstNode" presStyleLbl="bgShp" presStyleIdx="0" presStyleCnt="1"/>
      <dgm:spPr/>
      <dgm:t>
        <a:bodyPr/>
        <a:lstStyle/>
        <a:p>
          <a:endParaRPr lang="fr-FR"/>
        </a:p>
      </dgm:t>
    </dgm:pt>
    <dgm:pt modelId="{9C4563B8-D492-4C3B-880C-6413D8270DAD}" type="pres">
      <dgm:prSet presAssocID="{D8350A49-269F-446D-836A-8DEE792CF5D4}" presName="nodeFollowingNodes" presStyleLbl="node1" presStyleIdx="1" presStyleCnt="5" custScaleY="16221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FA30CC-0192-45EA-8155-685AF68291EC}" type="pres">
      <dgm:prSet presAssocID="{7896623D-6B08-49BD-B75B-D6180DA10444}" presName="nodeFollowingNodes" presStyleLbl="node1" presStyleIdx="2" presStyleCnt="5" custScaleX="109721" custScaleY="17567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604A96-3F57-4935-B202-E033D4F1BA47}" type="pres">
      <dgm:prSet presAssocID="{262DCDF8-A435-4B9F-8931-45A3762F3382}" presName="nodeFollowingNodes" presStyleLbl="node1" presStyleIdx="3" presStyleCnt="5" custScaleY="1401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546AFE-0498-4894-B539-663220074F85}" type="pres">
      <dgm:prSet presAssocID="{20B15ABE-A711-4304-B970-193E9B63D352}" presName="nodeFollowingNodes" presStyleLbl="node1" presStyleIdx="4" presStyleCnt="5" custScaleY="16408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3D4ADDA-1AE2-4ADD-B71A-1100A9DD6EAA}" type="presOf" srcId="{20B15ABE-A711-4304-B970-193E9B63D352}" destId="{C9546AFE-0498-4894-B539-663220074F85}" srcOrd="0" destOrd="0" presId="urn:microsoft.com/office/officeart/2005/8/layout/cycle3"/>
    <dgm:cxn modelId="{1FB7C7D2-9A89-4BA1-B1ED-963820B89624}" srcId="{39710144-9656-4AC6-B157-932B8B44AEAA}" destId="{D8350A49-269F-446D-836A-8DEE792CF5D4}" srcOrd="1" destOrd="0" parTransId="{61CCF99A-FB7E-483D-8140-4B4FD3A753CC}" sibTransId="{3F138176-61CB-42AB-AF09-034028B25EA1}"/>
    <dgm:cxn modelId="{DD8AF178-2457-4366-9A09-D23A0534655A}" type="presOf" srcId="{9069856E-A54B-4090-B549-54BD8B7F0031}" destId="{70BAA811-EDED-4E0E-94CE-8515071C4D3A}" srcOrd="0" destOrd="0" presId="urn:microsoft.com/office/officeart/2005/8/layout/cycle3"/>
    <dgm:cxn modelId="{F9823EF9-BC2E-4985-A802-478D4DB73740}" srcId="{39710144-9656-4AC6-B157-932B8B44AEAA}" destId="{20B15ABE-A711-4304-B970-193E9B63D352}" srcOrd="4" destOrd="0" parTransId="{3F957913-FAA2-4D14-9126-64DC149E4BC4}" sibTransId="{5D6375A5-D671-43B8-8B18-EFC1A3376D8B}"/>
    <dgm:cxn modelId="{C31F5082-BAA9-4A44-B428-AA57F6B55281}" srcId="{39710144-9656-4AC6-B157-932B8B44AEAA}" destId="{D4CEB042-171F-41CA-B4F3-502292AB529F}" srcOrd="0" destOrd="0" parTransId="{8154010B-0614-4FEC-AF02-1BC3492B4DB5}" sibTransId="{9069856E-A54B-4090-B549-54BD8B7F0031}"/>
    <dgm:cxn modelId="{14B76F86-338F-4279-AB85-8234472C8019}" type="presOf" srcId="{39710144-9656-4AC6-B157-932B8B44AEAA}" destId="{20C7469D-1AC5-433F-B26C-00DA8E36FF9E}" srcOrd="0" destOrd="0" presId="urn:microsoft.com/office/officeart/2005/8/layout/cycle3"/>
    <dgm:cxn modelId="{E64FDFAC-3B05-456B-B6A6-094C621FFC61}" srcId="{39710144-9656-4AC6-B157-932B8B44AEAA}" destId="{7896623D-6B08-49BD-B75B-D6180DA10444}" srcOrd="2" destOrd="0" parTransId="{9997818A-6ACA-493C-AA13-F388CAC533D4}" sibTransId="{19BF581C-5234-4835-8DCF-4D505F691A79}"/>
    <dgm:cxn modelId="{52DAFE9C-F329-4066-B450-BD2EA9359222}" srcId="{39710144-9656-4AC6-B157-932B8B44AEAA}" destId="{262DCDF8-A435-4B9F-8931-45A3762F3382}" srcOrd="3" destOrd="0" parTransId="{5E859350-44A4-444D-980C-6F236CD23686}" sibTransId="{F32A1DB2-E04A-42F1-BFB9-FD1D50C91D3A}"/>
    <dgm:cxn modelId="{21CBA8F2-06B6-454D-9481-4CE5CA930E51}" type="presOf" srcId="{7896623D-6B08-49BD-B75B-D6180DA10444}" destId="{13FA30CC-0192-45EA-8155-685AF68291EC}" srcOrd="0" destOrd="0" presId="urn:microsoft.com/office/officeart/2005/8/layout/cycle3"/>
    <dgm:cxn modelId="{F61E1CF3-248E-4EAD-A6D1-F744415569BE}" type="presOf" srcId="{262DCDF8-A435-4B9F-8931-45A3762F3382}" destId="{86604A96-3F57-4935-B202-E033D4F1BA47}" srcOrd="0" destOrd="0" presId="urn:microsoft.com/office/officeart/2005/8/layout/cycle3"/>
    <dgm:cxn modelId="{4475C9A1-5F6F-4FD5-BAF6-02B8FCAA4455}" type="presOf" srcId="{D8350A49-269F-446D-836A-8DEE792CF5D4}" destId="{9C4563B8-D492-4C3B-880C-6413D8270DAD}" srcOrd="0" destOrd="0" presId="urn:microsoft.com/office/officeart/2005/8/layout/cycle3"/>
    <dgm:cxn modelId="{9F7EE882-2405-4A9C-A8E2-DF35E9A6322C}" type="presOf" srcId="{D4CEB042-171F-41CA-B4F3-502292AB529F}" destId="{786E615B-150A-485D-9199-6EE4E5A08E09}" srcOrd="0" destOrd="0" presId="urn:microsoft.com/office/officeart/2005/8/layout/cycle3"/>
    <dgm:cxn modelId="{637C3EEA-3503-463A-9B06-8679D5F9A688}" type="presParOf" srcId="{20C7469D-1AC5-433F-B26C-00DA8E36FF9E}" destId="{EDE662BC-8C87-4766-8A6F-8E579A2314CB}" srcOrd="0" destOrd="0" presId="urn:microsoft.com/office/officeart/2005/8/layout/cycle3"/>
    <dgm:cxn modelId="{DCB8CFE9-987A-4E2B-BA71-5B62C8F4B4EF}" type="presParOf" srcId="{EDE662BC-8C87-4766-8A6F-8E579A2314CB}" destId="{786E615B-150A-485D-9199-6EE4E5A08E09}" srcOrd="0" destOrd="0" presId="urn:microsoft.com/office/officeart/2005/8/layout/cycle3"/>
    <dgm:cxn modelId="{377931FC-C30E-4A8E-A5B1-94391864F840}" type="presParOf" srcId="{EDE662BC-8C87-4766-8A6F-8E579A2314CB}" destId="{70BAA811-EDED-4E0E-94CE-8515071C4D3A}" srcOrd="1" destOrd="0" presId="urn:microsoft.com/office/officeart/2005/8/layout/cycle3"/>
    <dgm:cxn modelId="{ED2C9A76-F54D-438D-9E17-C6733753F636}" type="presParOf" srcId="{EDE662BC-8C87-4766-8A6F-8E579A2314CB}" destId="{9C4563B8-D492-4C3B-880C-6413D8270DAD}" srcOrd="2" destOrd="0" presId="urn:microsoft.com/office/officeart/2005/8/layout/cycle3"/>
    <dgm:cxn modelId="{4A0E8F2D-D54D-45F1-9AA8-15756B50E303}" type="presParOf" srcId="{EDE662BC-8C87-4766-8A6F-8E579A2314CB}" destId="{13FA30CC-0192-45EA-8155-685AF68291EC}" srcOrd="3" destOrd="0" presId="urn:microsoft.com/office/officeart/2005/8/layout/cycle3"/>
    <dgm:cxn modelId="{63F45FC4-0455-4555-B32E-D042F079A2A8}" type="presParOf" srcId="{EDE662BC-8C87-4766-8A6F-8E579A2314CB}" destId="{86604A96-3F57-4935-B202-E033D4F1BA47}" srcOrd="4" destOrd="0" presId="urn:microsoft.com/office/officeart/2005/8/layout/cycle3"/>
    <dgm:cxn modelId="{42E67E0B-CC59-4C3A-BB5B-207CFFE31EA4}" type="presParOf" srcId="{EDE662BC-8C87-4766-8A6F-8E579A2314CB}" destId="{C9546AFE-0498-4894-B539-663220074F85}" srcOrd="5" destOrd="0" presId="urn:microsoft.com/office/officeart/2005/8/layout/cycle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D99541F-DB19-49A2-9176-F7F5A37D830B}" type="doc">
      <dgm:prSet loTypeId="urn:microsoft.com/office/officeart/2005/8/layout/bProcess3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A905545-5073-4C8D-993E-30FA559EB604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Sensibiliser via des Notes d’informations et relayer messages sur le dispositif juridique ;</a:t>
          </a:r>
          <a:endParaRPr lang="fr-FR" sz="1400" dirty="0">
            <a:latin typeface="Centaur" pitchFamily="18" charset="0"/>
          </a:endParaRPr>
        </a:p>
      </dgm:t>
    </dgm:pt>
    <dgm:pt modelId="{32C81834-A70C-4E97-AB07-A5E8FA7745EF}" type="parTrans" cxnId="{B5331962-B3ED-48C5-A952-9F3964E3E338}">
      <dgm:prSet/>
      <dgm:spPr/>
      <dgm:t>
        <a:bodyPr/>
        <a:lstStyle/>
        <a:p>
          <a:endParaRPr lang="fr-FR"/>
        </a:p>
      </dgm:t>
    </dgm:pt>
    <dgm:pt modelId="{D3537ABB-0DDE-47B5-9D0F-D52DDB79FB27}" type="sibTrans" cxnId="{B5331962-B3ED-48C5-A952-9F3964E3E338}">
      <dgm:prSet/>
      <dgm:spPr/>
      <dgm:t>
        <a:bodyPr/>
        <a:lstStyle/>
        <a:p>
          <a:endParaRPr lang="fr-FR"/>
        </a:p>
      </dgm:t>
    </dgm:pt>
    <dgm:pt modelId="{CE44F0F9-E6FE-45D4-B8A1-129DEA9660C4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Bloquer les Sites et Réseaux indésirables;</a:t>
          </a:r>
          <a:endParaRPr lang="fr-FR" sz="1400" dirty="0">
            <a:latin typeface="Centaur" pitchFamily="18" charset="0"/>
          </a:endParaRPr>
        </a:p>
      </dgm:t>
    </dgm:pt>
    <dgm:pt modelId="{1877F617-869E-40EB-8081-4E597BF77DDC}" type="parTrans" cxnId="{7272F7EF-D3B4-4434-A5E3-B316B7F6B0BD}">
      <dgm:prSet/>
      <dgm:spPr/>
      <dgm:t>
        <a:bodyPr/>
        <a:lstStyle/>
        <a:p>
          <a:endParaRPr lang="fr-FR"/>
        </a:p>
      </dgm:t>
    </dgm:pt>
    <dgm:pt modelId="{E08DE4D5-DFC8-46B5-9A8D-146AAED3ED69}" type="sibTrans" cxnId="{7272F7EF-D3B4-4434-A5E3-B316B7F6B0BD}">
      <dgm:prSet/>
      <dgm:spPr/>
      <dgm:t>
        <a:bodyPr/>
        <a:lstStyle/>
        <a:p>
          <a:endParaRPr lang="fr-FR"/>
        </a:p>
      </dgm:t>
    </dgm:pt>
    <dgm:pt modelId="{929844A3-986C-4FA9-A8D7-D55314105E29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Mettre en place un système d’accès limités  et de filtrages  sur les puces  destinées aux mineurs; </a:t>
          </a:r>
          <a:endParaRPr lang="fr-FR" sz="1400" dirty="0">
            <a:latin typeface="Centaur" pitchFamily="18" charset="0"/>
          </a:endParaRPr>
        </a:p>
      </dgm:t>
    </dgm:pt>
    <dgm:pt modelId="{5CB7BDA6-5C45-4134-B906-9DBBE046F670}" type="parTrans" cxnId="{0DB835E8-8338-4100-B720-11EC40543AAB}">
      <dgm:prSet/>
      <dgm:spPr/>
      <dgm:t>
        <a:bodyPr/>
        <a:lstStyle/>
        <a:p>
          <a:endParaRPr lang="fr-FR"/>
        </a:p>
      </dgm:t>
    </dgm:pt>
    <dgm:pt modelId="{C7F47973-863E-44A4-92C9-9E75ABF87035}" type="sibTrans" cxnId="{0DB835E8-8338-4100-B720-11EC40543AAB}">
      <dgm:prSet/>
      <dgm:spPr/>
      <dgm:t>
        <a:bodyPr/>
        <a:lstStyle/>
        <a:p>
          <a:endParaRPr lang="fr-FR"/>
        </a:p>
      </dgm:t>
    </dgm:pt>
    <dgm:pt modelId="{7D44EA02-FF71-4ACF-808B-99B54E16A2E0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Aménager les accès dédiés aux mineurs et Horaires limités;</a:t>
          </a:r>
          <a:endParaRPr lang="fr-FR" sz="1400" dirty="0">
            <a:latin typeface="Centaur" pitchFamily="18" charset="0"/>
          </a:endParaRPr>
        </a:p>
      </dgm:t>
    </dgm:pt>
    <dgm:pt modelId="{BEAE77B7-E03C-4E63-A8E6-31D26BAA403E}" type="parTrans" cxnId="{7ADF96DF-3CDC-4880-AB80-8035CA0F7524}">
      <dgm:prSet/>
      <dgm:spPr/>
      <dgm:t>
        <a:bodyPr/>
        <a:lstStyle/>
        <a:p>
          <a:endParaRPr lang="fr-FR"/>
        </a:p>
      </dgm:t>
    </dgm:pt>
    <dgm:pt modelId="{F3B2A7C1-2C3E-4B65-8F7E-6BBFC7DF339D}" type="sibTrans" cxnId="{7ADF96DF-3CDC-4880-AB80-8035CA0F7524}">
      <dgm:prSet/>
      <dgm:spPr/>
      <dgm:t>
        <a:bodyPr/>
        <a:lstStyle/>
        <a:p>
          <a:endParaRPr lang="fr-FR"/>
        </a:p>
      </dgm:t>
    </dgm:pt>
    <dgm:pt modelId="{5A5CE656-6B86-4B67-9677-2A21E58AC040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Mettre en place un Dispositif pour retrouver les cybercriminels;</a:t>
          </a:r>
          <a:endParaRPr lang="fr-FR" sz="1400" dirty="0">
            <a:latin typeface="Centaur" pitchFamily="18" charset="0"/>
          </a:endParaRPr>
        </a:p>
      </dgm:t>
    </dgm:pt>
    <dgm:pt modelId="{74D09696-E132-427D-9DAD-C1E34033B691}" type="parTrans" cxnId="{3744F936-101B-4F03-A32B-5CE226F55A20}">
      <dgm:prSet/>
      <dgm:spPr/>
      <dgm:t>
        <a:bodyPr/>
        <a:lstStyle/>
        <a:p>
          <a:endParaRPr lang="fr-FR"/>
        </a:p>
      </dgm:t>
    </dgm:pt>
    <dgm:pt modelId="{722F5BB8-6425-4BB3-BC72-8A3FDB5039B1}" type="sibTrans" cxnId="{3744F936-101B-4F03-A32B-5CE226F55A20}">
      <dgm:prSet/>
      <dgm:spPr/>
      <dgm:t>
        <a:bodyPr/>
        <a:lstStyle/>
        <a:p>
          <a:endParaRPr lang="fr-FR"/>
        </a:p>
      </dgm:t>
    </dgm:pt>
    <dgm:pt modelId="{2EE4260C-142F-475E-83AB-1B1441B63E86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Associer la Société Civile aux stratégies de prévention et de lutte contre la Cybercriminalité;</a:t>
          </a:r>
          <a:endParaRPr lang="fr-FR" sz="1400" dirty="0">
            <a:latin typeface="Centaur" pitchFamily="18" charset="0"/>
          </a:endParaRPr>
        </a:p>
      </dgm:t>
    </dgm:pt>
    <dgm:pt modelId="{163E51DC-5E60-469F-A274-81D807F21E34}" type="parTrans" cxnId="{CACB087E-8B91-4EA0-BA47-8BBDA97A97A3}">
      <dgm:prSet/>
      <dgm:spPr/>
      <dgm:t>
        <a:bodyPr/>
        <a:lstStyle/>
        <a:p>
          <a:endParaRPr lang="fr-FR"/>
        </a:p>
      </dgm:t>
    </dgm:pt>
    <dgm:pt modelId="{1D806FEB-D7F4-4EAA-9918-633CA7175EFD}" type="sibTrans" cxnId="{CACB087E-8B91-4EA0-BA47-8BBDA97A97A3}">
      <dgm:prSet/>
      <dgm:spPr/>
      <dgm:t>
        <a:bodyPr/>
        <a:lstStyle/>
        <a:p>
          <a:endParaRPr lang="fr-FR"/>
        </a:p>
      </dgm:t>
    </dgm:pt>
    <dgm:pt modelId="{581297C7-6022-4239-85E6-849EF51CC232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Protéger les Achats sur internet .</a:t>
          </a:r>
          <a:endParaRPr lang="fr-FR" sz="1400" dirty="0">
            <a:latin typeface="Centaur" pitchFamily="18" charset="0"/>
          </a:endParaRPr>
        </a:p>
      </dgm:t>
    </dgm:pt>
    <dgm:pt modelId="{7382AE3A-A2D1-4485-A226-65004DBE5ABE}" type="parTrans" cxnId="{B3E0613A-F1B9-4147-9750-92AAB3DFE5CC}">
      <dgm:prSet/>
      <dgm:spPr/>
      <dgm:t>
        <a:bodyPr/>
        <a:lstStyle/>
        <a:p>
          <a:endParaRPr lang="fr-FR"/>
        </a:p>
      </dgm:t>
    </dgm:pt>
    <dgm:pt modelId="{9F8FD03D-1299-4F1A-9829-43AAEB62E39C}" type="sibTrans" cxnId="{B3E0613A-F1B9-4147-9750-92AAB3DFE5CC}">
      <dgm:prSet/>
      <dgm:spPr/>
      <dgm:t>
        <a:bodyPr/>
        <a:lstStyle/>
        <a:p>
          <a:endParaRPr lang="fr-FR"/>
        </a:p>
      </dgm:t>
    </dgm:pt>
    <dgm:pt modelId="{52C18F26-DF1E-4C1A-9C6C-4D46060E6965}">
      <dgm:prSet/>
      <dgm:spPr/>
      <dgm:t>
        <a:bodyPr/>
        <a:lstStyle/>
        <a:p>
          <a:pPr rtl="0"/>
          <a:r>
            <a:rPr lang="fr-FR" dirty="0" smtClean="0"/>
            <a:t>Supprimer la gratuité des sites Pornographiques au GABON</a:t>
          </a:r>
          <a:endParaRPr lang="fr-FR" dirty="0"/>
        </a:p>
      </dgm:t>
    </dgm:pt>
    <dgm:pt modelId="{022B20D0-BC41-4636-BBDA-649BA77085C5}" type="parTrans" cxnId="{4207ECD4-8CD9-46DB-B0CE-6DB7289D8750}">
      <dgm:prSet/>
      <dgm:spPr/>
      <dgm:t>
        <a:bodyPr/>
        <a:lstStyle/>
        <a:p>
          <a:endParaRPr lang="fr-FR"/>
        </a:p>
      </dgm:t>
    </dgm:pt>
    <dgm:pt modelId="{75C2F40B-3C3B-4E05-B8A4-2C9C3E4B9C18}" type="sibTrans" cxnId="{4207ECD4-8CD9-46DB-B0CE-6DB7289D8750}">
      <dgm:prSet/>
      <dgm:spPr/>
      <dgm:t>
        <a:bodyPr/>
        <a:lstStyle/>
        <a:p>
          <a:endParaRPr lang="fr-FR"/>
        </a:p>
      </dgm:t>
    </dgm:pt>
    <dgm:pt modelId="{907ADF4C-F5AD-4B8B-9E54-CFD9A679584D}">
      <dgm:prSet custT="1"/>
      <dgm:spPr/>
      <dgm:t>
        <a:bodyPr/>
        <a:lstStyle/>
        <a:p>
          <a:pPr rtl="0"/>
          <a:r>
            <a:rPr lang="fr-FR" sz="1400" dirty="0" smtClean="0">
              <a:latin typeface="Centaur" pitchFamily="18" charset="0"/>
            </a:rPr>
            <a:t>Mettre en place une stratégie de contrôle des réseaux de vente en ligne avec l’appui du Gouvernement</a:t>
          </a:r>
          <a:endParaRPr lang="fr-FR" sz="1400" dirty="0">
            <a:latin typeface="Centaur" pitchFamily="18" charset="0"/>
          </a:endParaRPr>
        </a:p>
      </dgm:t>
    </dgm:pt>
    <dgm:pt modelId="{F7437BAF-9DC0-4608-88E1-2B22BB53F7E4}" type="parTrans" cxnId="{C854BBD3-257D-4A28-A5B1-645468194091}">
      <dgm:prSet/>
      <dgm:spPr/>
      <dgm:t>
        <a:bodyPr/>
        <a:lstStyle/>
        <a:p>
          <a:endParaRPr lang="fr-FR"/>
        </a:p>
      </dgm:t>
    </dgm:pt>
    <dgm:pt modelId="{130BA410-94BF-4F30-9F09-68107C20BA0A}" type="sibTrans" cxnId="{C854BBD3-257D-4A28-A5B1-645468194091}">
      <dgm:prSet/>
      <dgm:spPr/>
      <dgm:t>
        <a:bodyPr/>
        <a:lstStyle/>
        <a:p>
          <a:endParaRPr lang="fr-FR"/>
        </a:p>
      </dgm:t>
    </dgm:pt>
    <dgm:pt modelId="{B90311D8-C7CA-45AD-87D3-376D183FA6C7}">
      <dgm:prSet/>
      <dgm:spPr/>
      <dgm:t>
        <a:bodyPr/>
        <a:lstStyle/>
        <a:p>
          <a:pPr rtl="0"/>
          <a:r>
            <a:rPr lang="fr-FR" dirty="0" smtClean="0"/>
            <a:t>Diffuser des Spam à chaque accès à un site internet non sécurisé.</a:t>
          </a:r>
          <a:endParaRPr lang="fr-FR" dirty="0"/>
        </a:p>
      </dgm:t>
    </dgm:pt>
    <dgm:pt modelId="{FA5BC360-41CE-45AF-AD84-96004240BF12}" type="parTrans" cxnId="{64F4F0D0-F091-4EE0-A01A-C483C3FF1440}">
      <dgm:prSet/>
      <dgm:spPr/>
      <dgm:t>
        <a:bodyPr/>
        <a:lstStyle/>
        <a:p>
          <a:endParaRPr lang="fr-FR"/>
        </a:p>
      </dgm:t>
    </dgm:pt>
    <dgm:pt modelId="{E394A4DF-0168-48E8-947F-659E6C394D95}" type="sibTrans" cxnId="{64F4F0D0-F091-4EE0-A01A-C483C3FF1440}">
      <dgm:prSet/>
      <dgm:spPr/>
      <dgm:t>
        <a:bodyPr/>
        <a:lstStyle/>
        <a:p>
          <a:endParaRPr lang="fr-FR"/>
        </a:p>
      </dgm:t>
    </dgm:pt>
    <dgm:pt modelId="{0FF75C80-777A-4CE5-8A3B-C94D458E2678}" type="pres">
      <dgm:prSet presAssocID="{BD99541F-DB19-49A2-9176-F7F5A37D830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0785918-68B7-451A-A6F9-02C202A8CE3B}" type="pres">
      <dgm:prSet presAssocID="{2A905545-5073-4C8D-993E-30FA559EB604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36F954B-E923-4805-8B30-17A4CA7F968C}" type="pres">
      <dgm:prSet presAssocID="{D3537ABB-0DDE-47B5-9D0F-D52DDB79FB27}" presName="sibTrans" presStyleLbl="sibTrans1D1" presStyleIdx="0" presStyleCnt="9"/>
      <dgm:spPr/>
      <dgm:t>
        <a:bodyPr/>
        <a:lstStyle/>
        <a:p>
          <a:endParaRPr lang="fr-FR"/>
        </a:p>
      </dgm:t>
    </dgm:pt>
    <dgm:pt modelId="{E5324BF7-95C1-4BD5-A86E-A8FAF5C69702}" type="pres">
      <dgm:prSet presAssocID="{D3537ABB-0DDE-47B5-9D0F-D52DDB79FB27}" presName="connectorText" presStyleLbl="sibTrans1D1" presStyleIdx="0" presStyleCnt="9"/>
      <dgm:spPr/>
      <dgm:t>
        <a:bodyPr/>
        <a:lstStyle/>
        <a:p>
          <a:endParaRPr lang="fr-FR"/>
        </a:p>
      </dgm:t>
    </dgm:pt>
    <dgm:pt modelId="{201A82BF-8404-43E1-89A6-F9718F191AEF}" type="pres">
      <dgm:prSet presAssocID="{CE44F0F9-E6FE-45D4-B8A1-129DEA9660C4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D5C544C-3A46-4FDD-9542-053468C0B6FA}" type="pres">
      <dgm:prSet presAssocID="{E08DE4D5-DFC8-46B5-9A8D-146AAED3ED69}" presName="sibTrans" presStyleLbl="sibTrans1D1" presStyleIdx="1" presStyleCnt="9"/>
      <dgm:spPr/>
      <dgm:t>
        <a:bodyPr/>
        <a:lstStyle/>
        <a:p>
          <a:endParaRPr lang="fr-FR"/>
        </a:p>
      </dgm:t>
    </dgm:pt>
    <dgm:pt modelId="{0E9724BF-E346-4FAA-8174-4714F62F7C0E}" type="pres">
      <dgm:prSet presAssocID="{E08DE4D5-DFC8-46B5-9A8D-146AAED3ED69}" presName="connectorText" presStyleLbl="sibTrans1D1" presStyleIdx="1" presStyleCnt="9"/>
      <dgm:spPr/>
      <dgm:t>
        <a:bodyPr/>
        <a:lstStyle/>
        <a:p>
          <a:endParaRPr lang="fr-FR"/>
        </a:p>
      </dgm:t>
    </dgm:pt>
    <dgm:pt modelId="{E92E707C-18A7-42D1-AE6F-652B5A382B83}" type="pres">
      <dgm:prSet presAssocID="{929844A3-986C-4FA9-A8D7-D55314105E29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4904768-29BC-465D-8F14-3D73050B1BA2}" type="pres">
      <dgm:prSet presAssocID="{C7F47973-863E-44A4-92C9-9E75ABF87035}" presName="sibTrans" presStyleLbl="sibTrans1D1" presStyleIdx="2" presStyleCnt="9"/>
      <dgm:spPr/>
      <dgm:t>
        <a:bodyPr/>
        <a:lstStyle/>
        <a:p>
          <a:endParaRPr lang="fr-FR"/>
        </a:p>
      </dgm:t>
    </dgm:pt>
    <dgm:pt modelId="{5588ADD0-F0A9-4CB5-85C5-A1A59A0F02D0}" type="pres">
      <dgm:prSet presAssocID="{C7F47973-863E-44A4-92C9-9E75ABF87035}" presName="connectorText" presStyleLbl="sibTrans1D1" presStyleIdx="2" presStyleCnt="9"/>
      <dgm:spPr/>
      <dgm:t>
        <a:bodyPr/>
        <a:lstStyle/>
        <a:p>
          <a:endParaRPr lang="fr-FR"/>
        </a:p>
      </dgm:t>
    </dgm:pt>
    <dgm:pt modelId="{4DF498C0-3B2B-4B58-8EE7-2985D9663770}" type="pres">
      <dgm:prSet presAssocID="{7D44EA02-FF71-4ACF-808B-99B54E16A2E0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0B8A352-B0FD-4CBD-AAFA-B123971EBA9C}" type="pres">
      <dgm:prSet presAssocID="{F3B2A7C1-2C3E-4B65-8F7E-6BBFC7DF339D}" presName="sibTrans" presStyleLbl="sibTrans1D1" presStyleIdx="3" presStyleCnt="9"/>
      <dgm:spPr/>
      <dgm:t>
        <a:bodyPr/>
        <a:lstStyle/>
        <a:p>
          <a:endParaRPr lang="fr-FR"/>
        </a:p>
      </dgm:t>
    </dgm:pt>
    <dgm:pt modelId="{CF55E30D-4621-4A8F-BD68-3CD14DC6A141}" type="pres">
      <dgm:prSet presAssocID="{F3B2A7C1-2C3E-4B65-8F7E-6BBFC7DF339D}" presName="connectorText" presStyleLbl="sibTrans1D1" presStyleIdx="3" presStyleCnt="9"/>
      <dgm:spPr/>
      <dgm:t>
        <a:bodyPr/>
        <a:lstStyle/>
        <a:p>
          <a:endParaRPr lang="fr-FR"/>
        </a:p>
      </dgm:t>
    </dgm:pt>
    <dgm:pt modelId="{72FA675F-3A08-41D3-9831-217458C2E835}" type="pres">
      <dgm:prSet presAssocID="{5A5CE656-6B86-4B67-9677-2A21E58AC040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FA3B590-A170-4538-96AD-D6D068055030}" type="pres">
      <dgm:prSet presAssocID="{722F5BB8-6425-4BB3-BC72-8A3FDB5039B1}" presName="sibTrans" presStyleLbl="sibTrans1D1" presStyleIdx="4" presStyleCnt="9"/>
      <dgm:spPr/>
      <dgm:t>
        <a:bodyPr/>
        <a:lstStyle/>
        <a:p>
          <a:endParaRPr lang="fr-FR"/>
        </a:p>
      </dgm:t>
    </dgm:pt>
    <dgm:pt modelId="{26380AC1-EA3D-42AB-A069-DB766DB118B7}" type="pres">
      <dgm:prSet presAssocID="{722F5BB8-6425-4BB3-BC72-8A3FDB5039B1}" presName="connectorText" presStyleLbl="sibTrans1D1" presStyleIdx="4" presStyleCnt="9"/>
      <dgm:spPr/>
      <dgm:t>
        <a:bodyPr/>
        <a:lstStyle/>
        <a:p>
          <a:endParaRPr lang="fr-FR"/>
        </a:p>
      </dgm:t>
    </dgm:pt>
    <dgm:pt modelId="{976B0840-4AE4-45CC-86D8-39660E3A0B4E}" type="pres">
      <dgm:prSet presAssocID="{2EE4260C-142F-475E-83AB-1B1441B63E86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ECA12B3-4244-4108-9198-A879AF43F33E}" type="pres">
      <dgm:prSet presAssocID="{1D806FEB-D7F4-4EAA-9918-633CA7175EFD}" presName="sibTrans" presStyleLbl="sibTrans1D1" presStyleIdx="5" presStyleCnt="9"/>
      <dgm:spPr/>
      <dgm:t>
        <a:bodyPr/>
        <a:lstStyle/>
        <a:p>
          <a:endParaRPr lang="fr-FR"/>
        </a:p>
      </dgm:t>
    </dgm:pt>
    <dgm:pt modelId="{200D8109-54BC-47F4-AFF3-37ABEE85E8F4}" type="pres">
      <dgm:prSet presAssocID="{1D806FEB-D7F4-4EAA-9918-633CA7175EFD}" presName="connectorText" presStyleLbl="sibTrans1D1" presStyleIdx="5" presStyleCnt="9"/>
      <dgm:spPr/>
      <dgm:t>
        <a:bodyPr/>
        <a:lstStyle/>
        <a:p>
          <a:endParaRPr lang="fr-FR"/>
        </a:p>
      </dgm:t>
    </dgm:pt>
    <dgm:pt modelId="{746B62DF-63AC-47B3-8C54-FC36AC4F0AAF}" type="pres">
      <dgm:prSet presAssocID="{581297C7-6022-4239-85E6-849EF51CC232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0D491D-C75D-449E-9B83-9AEE2EBCDC75}" type="pres">
      <dgm:prSet presAssocID="{9F8FD03D-1299-4F1A-9829-43AAEB62E39C}" presName="sibTrans" presStyleLbl="sibTrans1D1" presStyleIdx="6" presStyleCnt="9"/>
      <dgm:spPr/>
      <dgm:t>
        <a:bodyPr/>
        <a:lstStyle/>
        <a:p>
          <a:endParaRPr lang="fr-FR"/>
        </a:p>
      </dgm:t>
    </dgm:pt>
    <dgm:pt modelId="{40D9AEEE-2BF1-4120-8A86-3B22D8716233}" type="pres">
      <dgm:prSet presAssocID="{9F8FD03D-1299-4F1A-9829-43AAEB62E39C}" presName="connectorText" presStyleLbl="sibTrans1D1" presStyleIdx="6" presStyleCnt="9"/>
      <dgm:spPr/>
      <dgm:t>
        <a:bodyPr/>
        <a:lstStyle/>
        <a:p>
          <a:endParaRPr lang="fr-FR"/>
        </a:p>
      </dgm:t>
    </dgm:pt>
    <dgm:pt modelId="{B3C9276E-DCE2-4996-A533-1BC56385F43E}" type="pres">
      <dgm:prSet presAssocID="{907ADF4C-F5AD-4B8B-9E54-CFD9A679584D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D4604C-D5AD-4602-8832-EAEDD9955EDD}" type="pres">
      <dgm:prSet presAssocID="{130BA410-94BF-4F30-9F09-68107C20BA0A}" presName="sibTrans" presStyleLbl="sibTrans1D1" presStyleIdx="7" presStyleCnt="9"/>
      <dgm:spPr/>
      <dgm:t>
        <a:bodyPr/>
        <a:lstStyle/>
        <a:p>
          <a:endParaRPr lang="fr-FR"/>
        </a:p>
      </dgm:t>
    </dgm:pt>
    <dgm:pt modelId="{48B42F8A-9175-4006-8F31-18FF233B938A}" type="pres">
      <dgm:prSet presAssocID="{130BA410-94BF-4F30-9F09-68107C20BA0A}" presName="connectorText" presStyleLbl="sibTrans1D1" presStyleIdx="7" presStyleCnt="9"/>
      <dgm:spPr/>
      <dgm:t>
        <a:bodyPr/>
        <a:lstStyle/>
        <a:p>
          <a:endParaRPr lang="fr-FR"/>
        </a:p>
      </dgm:t>
    </dgm:pt>
    <dgm:pt modelId="{F2CEDE01-1A15-4674-AA18-8B9F97DD6215}" type="pres">
      <dgm:prSet presAssocID="{52C18F26-DF1E-4C1A-9C6C-4D46060E6965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C02AA42-51BD-485F-8948-B7328AEA08BB}" type="pres">
      <dgm:prSet presAssocID="{75C2F40B-3C3B-4E05-B8A4-2C9C3E4B9C18}" presName="sibTrans" presStyleLbl="sibTrans1D1" presStyleIdx="8" presStyleCnt="9"/>
      <dgm:spPr/>
      <dgm:t>
        <a:bodyPr/>
        <a:lstStyle/>
        <a:p>
          <a:endParaRPr lang="fr-FR"/>
        </a:p>
      </dgm:t>
    </dgm:pt>
    <dgm:pt modelId="{9538EDBB-1E81-42E3-854C-40C6E7CFE9B4}" type="pres">
      <dgm:prSet presAssocID="{75C2F40B-3C3B-4E05-B8A4-2C9C3E4B9C18}" presName="connectorText" presStyleLbl="sibTrans1D1" presStyleIdx="8" presStyleCnt="9"/>
      <dgm:spPr/>
      <dgm:t>
        <a:bodyPr/>
        <a:lstStyle/>
        <a:p>
          <a:endParaRPr lang="fr-FR"/>
        </a:p>
      </dgm:t>
    </dgm:pt>
    <dgm:pt modelId="{D7632837-D7CC-46A1-8941-D7E6A718DA9B}" type="pres">
      <dgm:prSet presAssocID="{B90311D8-C7CA-45AD-87D3-376D183FA6C7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FAC0808-5311-4DAC-9E2E-14D6E3086E6A}" type="presOf" srcId="{1D806FEB-D7F4-4EAA-9918-633CA7175EFD}" destId="{0ECA12B3-4244-4108-9198-A879AF43F33E}" srcOrd="0" destOrd="0" presId="urn:microsoft.com/office/officeart/2005/8/layout/bProcess3"/>
    <dgm:cxn modelId="{C854BBD3-257D-4A28-A5B1-645468194091}" srcId="{BD99541F-DB19-49A2-9176-F7F5A37D830B}" destId="{907ADF4C-F5AD-4B8B-9E54-CFD9A679584D}" srcOrd="7" destOrd="0" parTransId="{F7437BAF-9DC0-4608-88E1-2B22BB53F7E4}" sibTransId="{130BA410-94BF-4F30-9F09-68107C20BA0A}"/>
    <dgm:cxn modelId="{2DAA9DC0-408C-4763-893A-3D03D9040E4C}" type="presOf" srcId="{722F5BB8-6425-4BB3-BC72-8A3FDB5039B1}" destId="{26380AC1-EA3D-42AB-A069-DB766DB118B7}" srcOrd="1" destOrd="0" presId="urn:microsoft.com/office/officeart/2005/8/layout/bProcess3"/>
    <dgm:cxn modelId="{551A6BCB-026E-46A4-8EF1-7CFB0B7528CB}" type="presOf" srcId="{929844A3-986C-4FA9-A8D7-D55314105E29}" destId="{E92E707C-18A7-42D1-AE6F-652B5A382B83}" srcOrd="0" destOrd="0" presId="urn:microsoft.com/office/officeart/2005/8/layout/bProcess3"/>
    <dgm:cxn modelId="{CEBCE60E-00D2-42C3-B9C2-80F2246FB3FB}" type="presOf" srcId="{D3537ABB-0DDE-47B5-9D0F-D52DDB79FB27}" destId="{936F954B-E923-4805-8B30-17A4CA7F968C}" srcOrd="0" destOrd="0" presId="urn:microsoft.com/office/officeart/2005/8/layout/bProcess3"/>
    <dgm:cxn modelId="{49E2FC36-D909-4EA3-B710-97DF77753EC7}" type="presOf" srcId="{2EE4260C-142F-475E-83AB-1B1441B63E86}" destId="{976B0840-4AE4-45CC-86D8-39660E3A0B4E}" srcOrd="0" destOrd="0" presId="urn:microsoft.com/office/officeart/2005/8/layout/bProcess3"/>
    <dgm:cxn modelId="{DAAD2741-BC1B-4A7E-9F88-62ECEE6856D6}" type="presOf" srcId="{CE44F0F9-E6FE-45D4-B8A1-129DEA9660C4}" destId="{201A82BF-8404-43E1-89A6-F9718F191AEF}" srcOrd="0" destOrd="0" presId="urn:microsoft.com/office/officeart/2005/8/layout/bProcess3"/>
    <dgm:cxn modelId="{6CFFC1CD-0CCF-43D7-BAA0-0879B420D49F}" type="presOf" srcId="{722F5BB8-6425-4BB3-BC72-8A3FDB5039B1}" destId="{AFA3B590-A170-4538-96AD-D6D068055030}" srcOrd="0" destOrd="0" presId="urn:microsoft.com/office/officeart/2005/8/layout/bProcess3"/>
    <dgm:cxn modelId="{7272F7EF-D3B4-4434-A5E3-B316B7F6B0BD}" srcId="{BD99541F-DB19-49A2-9176-F7F5A37D830B}" destId="{CE44F0F9-E6FE-45D4-B8A1-129DEA9660C4}" srcOrd="1" destOrd="0" parTransId="{1877F617-869E-40EB-8081-4E597BF77DDC}" sibTransId="{E08DE4D5-DFC8-46B5-9A8D-146AAED3ED69}"/>
    <dgm:cxn modelId="{2738AD7D-CC8F-414E-AEA8-E7E425519552}" type="presOf" srcId="{907ADF4C-F5AD-4B8B-9E54-CFD9A679584D}" destId="{B3C9276E-DCE2-4996-A533-1BC56385F43E}" srcOrd="0" destOrd="0" presId="urn:microsoft.com/office/officeart/2005/8/layout/bProcess3"/>
    <dgm:cxn modelId="{0DB835E8-8338-4100-B720-11EC40543AAB}" srcId="{BD99541F-DB19-49A2-9176-F7F5A37D830B}" destId="{929844A3-986C-4FA9-A8D7-D55314105E29}" srcOrd="2" destOrd="0" parTransId="{5CB7BDA6-5C45-4134-B906-9DBBE046F670}" sibTransId="{C7F47973-863E-44A4-92C9-9E75ABF87035}"/>
    <dgm:cxn modelId="{3010A0F7-701A-4890-AB40-7542EC020E03}" type="presOf" srcId="{52C18F26-DF1E-4C1A-9C6C-4D46060E6965}" destId="{F2CEDE01-1A15-4674-AA18-8B9F97DD6215}" srcOrd="0" destOrd="0" presId="urn:microsoft.com/office/officeart/2005/8/layout/bProcess3"/>
    <dgm:cxn modelId="{B5331962-B3ED-48C5-A952-9F3964E3E338}" srcId="{BD99541F-DB19-49A2-9176-F7F5A37D830B}" destId="{2A905545-5073-4C8D-993E-30FA559EB604}" srcOrd="0" destOrd="0" parTransId="{32C81834-A70C-4E97-AB07-A5E8FA7745EF}" sibTransId="{D3537ABB-0DDE-47B5-9D0F-D52DDB79FB27}"/>
    <dgm:cxn modelId="{97B92C07-5EEE-4308-ADF6-CC0027A2F68C}" type="presOf" srcId="{E08DE4D5-DFC8-46B5-9A8D-146AAED3ED69}" destId="{0E9724BF-E346-4FAA-8174-4714F62F7C0E}" srcOrd="1" destOrd="0" presId="urn:microsoft.com/office/officeart/2005/8/layout/bProcess3"/>
    <dgm:cxn modelId="{7ADF96DF-3CDC-4880-AB80-8035CA0F7524}" srcId="{BD99541F-DB19-49A2-9176-F7F5A37D830B}" destId="{7D44EA02-FF71-4ACF-808B-99B54E16A2E0}" srcOrd="3" destOrd="0" parTransId="{BEAE77B7-E03C-4E63-A8E6-31D26BAA403E}" sibTransId="{F3B2A7C1-2C3E-4B65-8F7E-6BBFC7DF339D}"/>
    <dgm:cxn modelId="{CACB087E-8B91-4EA0-BA47-8BBDA97A97A3}" srcId="{BD99541F-DB19-49A2-9176-F7F5A37D830B}" destId="{2EE4260C-142F-475E-83AB-1B1441B63E86}" srcOrd="5" destOrd="0" parTransId="{163E51DC-5E60-469F-A274-81D807F21E34}" sibTransId="{1D806FEB-D7F4-4EAA-9918-633CA7175EFD}"/>
    <dgm:cxn modelId="{46540800-E46D-49CF-96F0-3D1404FAF413}" type="presOf" srcId="{130BA410-94BF-4F30-9F09-68107C20BA0A}" destId="{48B42F8A-9175-4006-8F31-18FF233B938A}" srcOrd="1" destOrd="0" presId="urn:microsoft.com/office/officeart/2005/8/layout/bProcess3"/>
    <dgm:cxn modelId="{FD627DBB-16AD-4661-928C-DBBECB2942E6}" type="presOf" srcId="{9F8FD03D-1299-4F1A-9829-43AAEB62E39C}" destId="{40D9AEEE-2BF1-4120-8A86-3B22D8716233}" srcOrd="1" destOrd="0" presId="urn:microsoft.com/office/officeart/2005/8/layout/bProcess3"/>
    <dgm:cxn modelId="{93527935-8DE1-4F3E-B2F0-988589421183}" type="presOf" srcId="{581297C7-6022-4239-85E6-849EF51CC232}" destId="{746B62DF-63AC-47B3-8C54-FC36AC4F0AAF}" srcOrd="0" destOrd="0" presId="urn:microsoft.com/office/officeart/2005/8/layout/bProcess3"/>
    <dgm:cxn modelId="{E7E3987B-D358-431F-9C5A-5E92953A7177}" type="presOf" srcId="{5A5CE656-6B86-4B67-9677-2A21E58AC040}" destId="{72FA675F-3A08-41D3-9831-217458C2E835}" srcOrd="0" destOrd="0" presId="urn:microsoft.com/office/officeart/2005/8/layout/bProcess3"/>
    <dgm:cxn modelId="{4C521A04-701D-4025-9009-671026C10655}" type="presOf" srcId="{1D806FEB-D7F4-4EAA-9918-633CA7175EFD}" destId="{200D8109-54BC-47F4-AFF3-37ABEE85E8F4}" srcOrd="1" destOrd="0" presId="urn:microsoft.com/office/officeart/2005/8/layout/bProcess3"/>
    <dgm:cxn modelId="{3744F936-101B-4F03-A32B-5CE226F55A20}" srcId="{BD99541F-DB19-49A2-9176-F7F5A37D830B}" destId="{5A5CE656-6B86-4B67-9677-2A21E58AC040}" srcOrd="4" destOrd="0" parTransId="{74D09696-E132-427D-9DAD-C1E34033B691}" sibTransId="{722F5BB8-6425-4BB3-BC72-8A3FDB5039B1}"/>
    <dgm:cxn modelId="{6819236A-4115-47B2-A1E2-CD4F6CC2998F}" type="presOf" srcId="{9F8FD03D-1299-4F1A-9829-43AAEB62E39C}" destId="{A40D491D-C75D-449E-9B83-9AEE2EBCDC75}" srcOrd="0" destOrd="0" presId="urn:microsoft.com/office/officeart/2005/8/layout/bProcess3"/>
    <dgm:cxn modelId="{AE3F0E10-44BD-415C-87E2-F82E5BC9707E}" type="presOf" srcId="{75C2F40B-3C3B-4E05-B8A4-2C9C3E4B9C18}" destId="{9538EDBB-1E81-42E3-854C-40C6E7CFE9B4}" srcOrd="1" destOrd="0" presId="urn:microsoft.com/office/officeart/2005/8/layout/bProcess3"/>
    <dgm:cxn modelId="{64F4F0D0-F091-4EE0-A01A-C483C3FF1440}" srcId="{BD99541F-DB19-49A2-9176-F7F5A37D830B}" destId="{B90311D8-C7CA-45AD-87D3-376D183FA6C7}" srcOrd="9" destOrd="0" parTransId="{FA5BC360-41CE-45AF-AD84-96004240BF12}" sibTransId="{E394A4DF-0168-48E8-947F-659E6C394D95}"/>
    <dgm:cxn modelId="{FCDFB714-F26B-4D75-8F54-9AE032AFC9D6}" type="presOf" srcId="{BD99541F-DB19-49A2-9176-F7F5A37D830B}" destId="{0FF75C80-777A-4CE5-8A3B-C94D458E2678}" srcOrd="0" destOrd="0" presId="urn:microsoft.com/office/officeart/2005/8/layout/bProcess3"/>
    <dgm:cxn modelId="{EDE9AF44-D53E-46E3-922A-21F65FFD60B4}" type="presOf" srcId="{F3B2A7C1-2C3E-4B65-8F7E-6BBFC7DF339D}" destId="{CF55E30D-4621-4A8F-BD68-3CD14DC6A141}" srcOrd="1" destOrd="0" presId="urn:microsoft.com/office/officeart/2005/8/layout/bProcess3"/>
    <dgm:cxn modelId="{4C03D561-A43F-43BF-9F33-CEA043CA950E}" type="presOf" srcId="{C7F47973-863E-44A4-92C9-9E75ABF87035}" destId="{5588ADD0-F0A9-4CB5-85C5-A1A59A0F02D0}" srcOrd="1" destOrd="0" presId="urn:microsoft.com/office/officeart/2005/8/layout/bProcess3"/>
    <dgm:cxn modelId="{4207ECD4-8CD9-46DB-B0CE-6DB7289D8750}" srcId="{BD99541F-DB19-49A2-9176-F7F5A37D830B}" destId="{52C18F26-DF1E-4C1A-9C6C-4D46060E6965}" srcOrd="8" destOrd="0" parTransId="{022B20D0-BC41-4636-BBDA-649BA77085C5}" sibTransId="{75C2F40B-3C3B-4E05-B8A4-2C9C3E4B9C18}"/>
    <dgm:cxn modelId="{E0A58D79-6E7F-49AC-B7B2-3E492D36D9AA}" type="presOf" srcId="{7D44EA02-FF71-4ACF-808B-99B54E16A2E0}" destId="{4DF498C0-3B2B-4B58-8EE7-2985D9663770}" srcOrd="0" destOrd="0" presId="urn:microsoft.com/office/officeart/2005/8/layout/bProcess3"/>
    <dgm:cxn modelId="{A4F257F0-8E02-48BC-BC45-0CD90697143C}" type="presOf" srcId="{F3B2A7C1-2C3E-4B65-8F7E-6BBFC7DF339D}" destId="{A0B8A352-B0FD-4CBD-AAFA-B123971EBA9C}" srcOrd="0" destOrd="0" presId="urn:microsoft.com/office/officeart/2005/8/layout/bProcess3"/>
    <dgm:cxn modelId="{3BFA478A-CFD6-4674-B9E5-9A76DB19667A}" type="presOf" srcId="{75C2F40B-3C3B-4E05-B8A4-2C9C3E4B9C18}" destId="{EC02AA42-51BD-485F-8948-B7328AEA08BB}" srcOrd="0" destOrd="0" presId="urn:microsoft.com/office/officeart/2005/8/layout/bProcess3"/>
    <dgm:cxn modelId="{FD412675-E586-4C2E-8184-0F6CC18111D5}" type="presOf" srcId="{B90311D8-C7CA-45AD-87D3-376D183FA6C7}" destId="{D7632837-D7CC-46A1-8941-D7E6A718DA9B}" srcOrd="0" destOrd="0" presId="urn:microsoft.com/office/officeart/2005/8/layout/bProcess3"/>
    <dgm:cxn modelId="{D6199D3C-FC78-4750-935E-AF75E51056B4}" type="presOf" srcId="{E08DE4D5-DFC8-46B5-9A8D-146AAED3ED69}" destId="{FD5C544C-3A46-4FDD-9542-053468C0B6FA}" srcOrd="0" destOrd="0" presId="urn:microsoft.com/office/officeart/2005/8/layout/bProcess3"/>
    <dgm:cxn modelId="{CD671B03-0B40-4F9D-A1F5-888AAF781843}" type="presOf" srcId="{130BA410-94BF-4F30-9F09-68107C20BA0A}" destId="{1DD4604C-D5AD-4602-8832-EAEDD9955EDD}" srcOrd="0" destOrd="0" presId="urn:microsoft.com/office/officeart/2005/8/layout/bProcess3"/>
    <dgm:cxn modelId="{B3E0613A-F1B9-4147-9750-92AAB3DFE5CC}" srcId="{BD99541F-DB19-49A2-9176-F7F5A37D830B}" destId="{581297C7-6022-4239-85E6-849EF51CC232}" srcOrd="6" destOrd="0" parTransId="{7382AE3A-A2D1-4485-A226-65004DBE5ABE}" sibTransId="{9F8FD03D-1299-4F1A-9829-43AAEB62E39C}"/>
    <dgm:cxn modelId="{252F24A6-3D2F-4CB2-8F0E-2D8199CD9E34}" type="presOf" srcId="{D3537ABB-0DDE-47B5-9D0F-D52DDB79FB27}" destId="{E5324BF7-95C1-4BD5-A86E-A8FAF5C69702}" srcOrd="1" destOrd="0" presId="urn:microsoft.com/office/officeart/2005/8/layout/bProcess3"/>
    <dgm:cxn modelId="{A8E1D6A8-7510-4525-A822-30177C835D2E}" type="presOf" srcId="{2A905545-5073-4C8D-993E-30FA559EB604}" destId="{F0785918-68B7-451A-A6F9-02C202A8CE3B}" srcOrd="0" destOrd="0" presId="urn:microsoft.com/office/officeart/2005/8/layout/bProcess3"/>
    <dgm:cxn modelId="{CAED9BC6-75CC-4C52-A0DF-1363CC314C13}" type="presOf" srcId="{C7F47973-863E-44A4-92C9-9E75ABF87035}" destId="{D4904768-29BC-465D-8F14-3D73050B1BA2}" srcOrd="0" destOrd="0" presId="urn:microsoft.com/office/officeart/2005/8/layout/bProcess3"/>
    <dgm:cxn modelId="{E305C866-C770-4B4E-8815-4791278612CC}" type="presParOf" srcId="{0FF75C80-777A-4CE5-8A3B-C94D458E2678}" destId="{F0785918-68B7-451A-A6F9-02C202A8CE3B}" srcOrd="0" destOrd="0" presId="urn:microsoft.com/office/officeart/2005/8/layout/bProcess3"/>
    <dgm:cxn modelId="{0203DB22-B67E-422B-8EFA-F40665588FA4}" type="presParOf" srcId="{0FF75C80-777A-4CE5-8A3B-C94D458E2678}" destId="{936F954B-E923-4805-8B30-17A4CA7F968C}" srcOrd="1" destOrd="0" presId="urn:microsoft.com/office/officeart/2005/8/layout/bProcess3"/>
    <dgm:cxn modelId="{23ABD218-37CD-4511-91E4-53A0A236E3D3}" type="presParOf" srcId="{936F954B-E923-4805-8B30-17A4CA7F968C}" destId="{E5324BF7-95C1-4BD5-A86E-A8FAF5C69702}" srcOrd="0" destOrd="0" presId="urn:microsoft.com/office/officeart/2005/8/layout/bProcess3"/>
    <dgm:cxn modelId="{6AF4D2AE-CA91-40C1-901D-E561AB0F6569}" type="presParOf" srcId="{0FF75C80-777A-4CE5-8A3B-C94D458E2678}" destId="{201A82BF-8404-43E1-89A6-F9718F191AEF}" srcOrd="2" destOrd="0" presId="urn:microsoft.com/office/officeart/2005/8/layout/bProcess3"/>
    <dgm:cxn modelId="{28B0956F-6B01-4245-85E6-F43B1A4D2EED}" type="presParOf" srcId="{0FF75C80-777A-4CE5-8A3B-C94D458E2678}" destId="{FD5C544C-3A46-4FDD-9542-053468C0B6FA}" srcOrd="3" destOrd="0" presId="urn:microsoft.com/office/officeart/2005/8/layout/bProcess3"/>
    <dgm:cxn modelId="{B05A459C-8C13-4388-863C-6C19DC244E56}" type="presParOf" srcId="{FD5C544C-3A46-4FDD-9542-053468C0B6FA}" destId="{0E9724BF-E346-4FAA-8174-4714F62F7C0E}" srcOrd="0" destOrd="0" presId="urn:microsoft.com/office/officeart/2005/8/layout/bProcess3"/>
    <dgm:cxn modelId="{E2721B88-0989-4F61-843D-CCA38239D0CF}" type="presParOf" srcId="{0FF75C80-777A-4CE5-8A3B-C94D458E2678}" destId="{E92E707C-18A7-42D1-AE6F-652B5A382B83}" srcOrd="4" destOrd="0" presId="urn:microsoft.com/office/officeart/2005/8/layout/bProcess3"/>
    <dgm:cxn modelId="{49CF4A5E-35C7-4935-9C64-92EE9B9A3E77}" type="presParOf" srcId="{0FF75C80-777A-4CE5-8A3B-C94D458E2678}" destId="{D4904768-29BC-465D-8F14-3D73050B1BA2}" srcOrd="5" destOrd="0" presId="urn:microsoft.com/office/officeart/2005/8/layout/bProcess3"/>
    <dgm:cxn modelId="{3916A889-B808-45E8-B7BC-41FA3731EC3F}" type="presParOf" srcId="{D4904768-29BC-465D-8F14-3D73050B1BA2}" destId="{5588ADD0-F0A9-4CB5-85C5-A1A59A0F02D0}" srcOrd="0" destOrd="0" presId="urn:microsoft.com/office/officeart/2005/8/layout/bProcess3"/>
    <dgm:cxn modelId="{FACF68FB-997B-4FFB-9C3F-53977118077D}" type="presParOf" srcId="{0FF75C80-777A-4CE5-8A3B-C94D458E2678}" destId="{4DF498C0-3B2B-4B58-8EE7-2985D9663770}" srcOrd="6" destOrd="0" presId="urn:microsoft.com/office/officeart/2005/8/layout/bProcess3"/>
    <dgm:cxn modelId="{D77D7D5D-4807-4C44-A98A-E55920CB71DE}" type="presParOf" srcId="{0FF75C80-777A-4CE5-8A3B-C94D458E2678}" destId="{A0B8A352-B0FD-4CBD-AAFA-B123971EBA9C}" srcOrd="7" destOrd="0" presId="urn:microsoft.com/office/officeart/2005/8/layout/bProcess3"/>
    <dgm:cxn modelId="{70EEADC8-B58E-423C-BFEF-9822A52D423E}" type="presParOf" srcId="{A0B8A352-B0FD-4CBD-AAFA-B123971EBA9C}" destId="{CF55E30D-4621-4A8F-BD68-3CD14DC6A141}" srcOrd="0" destOrd="0" presId="urn:microsoft.com/office/officeart/2005/8/layout/bProcess3"/>
    <dgm:cxn modelId="{C4F1B96C-D4F2-4325-8B8A-3BF8668F8AD7}" type="presParOf" srcId="{0FF75C80-777A-4CE5-8A3B-C94D458E2678}" destId="{72FA675F-3A08-41D3-9831-217458C2E835}" srcOrd="8" destOrd="0" presId="urn:microsoft.com/office/officeart/2005/8/layout/bProcess3"/>
    <dgm:cxn modelId="{3F7B9925-93B6-45D1-B635-6E84D312C980}" type="presParOf" srcId="{0FF75C80-777A-4CE5-8A3B-C94D458E2678}" destId="{AFA3B590-A170-4538-96AD-D6D068055030}" srcOrd="9" destOrd="0" presId="urn:microsoft.com/office/officeart/2005/8/layout/bProcess3"/>
    <dgm:cxn modelId="{89CBA223-B90E-43D6-8918-5E01EA4F36D7}" type="presParOf" srcId="{AFA3B590-A170-4538-96AD-D6D068055030}" destId="{26380AC1-EA3D-42AB-A069-DB766DB118B7}" srcOrd="0" destOrd="0" presId="urn:microsoft.com/office/officeart/2005/8/layout/bProcess3"/>
    <dgm:cxn modelId="{303FFDF0-D606-45B3-A5AF-715A83D9C570}" type="presParOf" srcId="{0FF75C80-777A-4CE5-8A3B-C94D458E2678}" destId="{976B0840-4AE4-45CC-86D8-39660E3A0B4E}" srcOrd="10" destOrd="0" presId="urn:microsoft.com/office/officeart/2005/8/layout/bProcess3"/>
    <dgm:cxn modelId="{65DCA150-8518-464B-AD8C-C55E6602315C}" type="presParOf" srcId="{0FF75C80-777A-4CE5-8A3B-C94D458E2678}" destId="{0ECA12B3-4244-4108-9198-A879AF43F33E}" srcOrd="11" destOrd="0" presId="urn:microsoft.com/office/officeart/2005/8/layout/bProcess3"/>
    <dgm:cxn modelId="{AF61716E-40D7-4933-968A-51E6EDCA90CF}" type="presParOf" srcId="{0ECA12B3-4244-4108-9198-A879AF43F33E}" destId="{200D8109-54BC-47F4-AFF3-37ABEE85E8F4}" srcOrd="0" destOrd="0" presId="urn:microsoft.com/office/officeart/2005/8/layout/bProcess3"/>
    <dgm:cxn modelId="{C5140031-C1B9-44C3-AAD7-4A28399F0776}" type="presParOf" srcId="{0FF75C80-777A-4CE5-8A3B-C94D458E2678}" destId="{746B62DF-63AC-47B3-8C54-FC36AC4F0AAF}" srcOrd="12" destOrd="0" presId="urn:microsoft.com/office/officeart/2005/8/layout/bProcess3"/>
    <dgm:cxn modelId="{FEE3357E-9C3B-4489-9C29-8C5C234B56C9}" type="presParOf" srcId="{0FF75C80-777A-4CE5-8A3B-C94D458E2678}" destId="{A40D491D-C75D-449E-9B83-9AEE2EBCDC75}" srcOrd="13" destOrd="0" presId="urn:microsoft.com/office/officeart/2005/8/layout/bProcess3"/>
    <dgm:cxn modelId="{EB110D16-A481-44ED-9E5E-15AAAFB3FBDC}" type="presParOf" srcId="{A40D491D-C75D-449E-9B83-9AEE2EBCDC75}" destId="{40D9AEEE-2BF1-4120-8A86-3B22D8716233}" srcOrd="0" destOrd="0" presId="urn:microsoft.com/office/officeart/2005/8/layout/bProcess3"/>
    <dgm:cxn modelId="{46EADEFE-7600-486D-9897-D0EAC19660BB}" type="presParOf" srcId="{0FF75C80-777A-4CE5-8A3B-C94D458E2678}" destId="{B3C9276E-DCE2-4996-A533-1BC56385F43E}" srcOrd="14" destOrd="0" presId="urn:microsoft.com/office/officeart/2005/8/layout/bProcess3"/>
    <dgm:cxn modelId="{E619AF27-E721-4CDE-A933-677A49A3D85F}" type="presParOf" srcId="{0FF75C80-777A-4CE5-8A3B-C94D458E2678}" destId="{1DD4604C-D5AD-4602-8832-EAEDD9955EDD}" srcOrd="15" destOrd="0" presId="urn:microsoft.com/office/officeart/2005/8/layout/bProcess3"/>
    <dgm:cxn modelId="{B636B18C-A6F0-4EB9-A427-81A0930F8685}" type="presParOf" srcId="{1DD4604C-D5AD-4602-8832-EAEDD9955EDD}" destId="{48B42F8A-9175-4006-8F31-18FF233B938A}" srcOrd="0" destOrd="0" presId="urn:microsoft.com/office/officeart/2005/8/layout/bProcess3"/>
    <dgm:cxn modelId="{291F51E6-8DE3-480F-8917-54796478CB53}" type="presParOf" srcId="{0FF75C80-777A-4CE5-8A3B-C94D458E2678}" destId="{F2CEDE01-1A15-4674-AA18-8B9F97DD6215}" srcOrd="16" destOrd="0" presId="urn:microsoft.com/office/officeart/2005/8/layout/bProcess3"/>
    <dgm:cxn modelId="{E7A29FA4-85EC-4344-BF06-91FEA81C992E}" type="presParOf" srcId="{0FF75C80-777A-4CE5-8A3B-C94D458E2678}" destId="{EC02AA42-51BD-485F-8948-B7328AEA08BB}" srcOrd="17" destOrd="0" presId="urn:microsoft.com/office/officeart/2005/8/layout/bProcess3"/>
    <dgm:cxn modelId="{EA1C4B04-592E-48FD-96BA-0B2A5C69B12B}" type="presParOf" srcId="{EC02AA42-51BD-485F-8948-B7328AEA08BB}" destId="{9538EDBB-1E81-42E3-854C-40C6E7CFE9B4}" srcOrd="0" destOrd="0" presId="urn:microsoft.com/office/officeart/2005/8/layout/bProcess3"/>
    <dgm:cxn modelId="{CDF9BE48-32DB-42C6-98E2-758E98DDAF9E}" type="presParOf" srcId="{0FF75C80-777A-4CE5-8A3B-C94D458E2678}" destId="{D7632837-D7CC-46A1-8941-D7E6A718DA9B}" srcOrd="18" destOrd="0" presId="urn:microsoft.com/office/officeart/2005/8/layout/bProcess3"/>
  </dgm:cxnLst>
  <dgm:bg>
    <a:blipFill>
      <a:blip xmlns:r="http://schemas.openxmlformats.org/officeDocument/2006/relationships" r:embed="rId1"/>
      <a:tile tx="0" ty="0" sx="100000" sy="100000" flip="none" algn="tl"/>
    </a:blipFill>
  </dgm:bg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553D8C-12C0-4D55-8740-5A542F1F7C6D}">
      <dsp:nvSpPr>
        <dsp:cNvPr id="0" name=""/>
        <dsp:cNvSpPr/>
      </dsp:nvSpPr>
      <dsp:spPr>
        <a:xfrm>
          <a:off x="3795" y="0"/>
          <a:ext cx="7764809" cy="2016223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06680" rIns="53340" bIns="10668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000" kern="1200" dirty="0" smtClean="0">
              <a:latin typeface="Centaur" pitchFamily="18" charset="0"/>
            </a:rPr>
            <a:t>DOSSIER ATELIER CYBER CRIMINALITE</a:t>
          </a:r>
          <a:br>
            <a:rPr lang="fr-FR" sz="4000" kern="1200" dirty="0" smtClean="0">
              <a:latin typeface="Centaur" pitchFamily="18" charset="0"/>
            </a:rPr>
          </a:br>
          <a:endParaRPr lang="fr-FR" sz="4000" kern="1200" dirty="0">
            <a:latin typeface="Centaur" pitchFamily="18" charset="0"/>
          </a:endParaRPr>
        </a:p>
      </dsp:txBody>
      <dsp:txXfrm>
        <a:off x="3795" y="0"/>
        <a:ext cx="7260753" cy="20162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8016C5-5BD0-40D0-9808-20F86360555E}">
      <dsp:nvSpPr>
        <dsp:cNvPr id="0" name=""/>
        <dsp:cNvSpPr/>
      </dsp:nvSpPr>
      <dsp:spPr>
        <a:xfrm>
          <a:off x="1580081" y="0"/>
          <a:ext cx="3276344" cy="2015876"/>
        </a:xfrm>
        <a:prstGeom prst="ellips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38100" h="25400" prst="softRound"/>
          <a:contourClr>
            <a:schemeClr val="accent6"/>
          </a:contourClr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u="sng" kern="1200" dirty="0" smtClean="0">
              <a:solidFill>
                <a:srgbClr val="002060"/>
              </a:solidFill>
              <a:latin typeface="Algerian" pitchFamily="82" charset="0"/>
            </a:rPr>
            <a:t>COMMUNICATION SOCIÉTÉ  CIVILE </a:t>
          </a:r>
          <a:endParaRPr lang="fr-FR" sz="2000" b="1" kern="1200" dirty="0">
            <a:solidFill>
              <a:srgbClr val="002060"/>
            </a:solidFill>
            <a:latin typeface="Algerian" pitchFamily="82" charset="0"/>
          </a:endParaRPr>
        </a:p>
      </dsp:txBody>
      <dsp:txXfrm>
        <a:off x="2059890" y="295218"/>
        <a:ext cx="2316726" cy="14254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92A9C5-B950-47A5-89F7-34B983576B57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4025C5-8A6A-45BE-80B7-7B2D288CFC51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000" b="1" kern="1200" dirty="0" smtClean="0"/>
            <a:t>A L’ENDROIT DES GOUVERNANTS</a:t>
          </a:r>
          <a:endParaRPr lang="fr-FR" sz="4000" kern="1200" dirty="0"/>
        </a:p>
      </dsp:txBody>
      <dsp:txXfrm>
        <a:off x="571500" y="0"/>
        <a:ext cx="7658100" cy="1143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AF11A7-1163-45B8-85E2-0128D108494E}">
      <dsp:nvSpPr>
        <dsp:cNvPr id="0" name=""/>
        <dsp:cNvSpPr/>
      </dsp:nvSpPr>
      <dsp:spPr>
        <a:xfrm>
          <a:off x="4226658" y="-228792"/>
          <a:ext cx="1254137" cy="104390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latin typeface="Centaur" pitchFamily="18" charset="0"/>
            </a:rPr>
            <a:t>Mettre en place un programme national d’alphabétisation numérique</a:t>
          </a:r>
          <a:endParaRPr lang="fr-FR" sz="1200" kern="1200" dirty="0">
            <a:latin typeface="Centaur" pitchFamily="18" charset="0"/>
          </a:endParaRPr>
        </a:p>
      </dsp:txBody>
      <dsp:txXfrm>
        <a:off x="4277617" y="-177833"/>
        <a:ext cx="1152219" cy="941987"/>
      </dsp:txXfrm>
    </dsp:sp>
    <dsp:sp modelId="{5B5754AF-2FFF-450E-8C2A-29A388A3249A}">
      <dsp:nvSpPr>
        <dsp:cNvPr id="0" name=""/>
        <dsp:cNvSpPr/>
      </dsp:nvSpPr>
      <dsp:spPr>
        <a:xfrm>
          <a:off x="2291808" y="293160"/>
          <a:ext cx="5123838" cy="5123838"/>
        </a:xfrm>
        <a:custGeom>
          <a:avLst/>
          <a:gdLst/>
          <a:ahLst/>
          <a:cxnLst/>
          <a:rect l="0" t="0" r="0" b="0"/>
          <a:pathLst>
            <a:path>
              <a:moveTo>
                <a:pt x="2649953" y="1512"/>
              </a:moveTo>
              <a:arcTo wR="2561919" hR="2561919" stAng="16318153" swAng="-2395228"/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762867-CE4C-4D50-9CEE-F2DE69126829}">
      <dsp:nvSpPr>
        <dsp:cNvPr id="0" name=""/>
        <dsp:cNvSpPr/>
      </dsp:nvSpPr>
      <dsp:spPr>
        <a:xfrm>
          <a:off x="2886879" y="56035"/>
          <a:ext cx="1371776" cy="1160713"/>
        </a:xfrm>
        <a:prstGeom prst="roundRect">
          <a:avLst/>
        </a:prstGeom>
        <a:solidFill>
          <a:schemeClr val="accent5">
            <a:hueOff val="1080336"/>
            <a:satOff val="-5502"/>
            <a:lumOff val="1016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latin typeface="Centaur" pitchFamily="18" charset="0"/>
            </a:rPr>
            <a:t>Mettre en place les programmes de sensibilisation de masse sur la sexualité des enfants et les nuisances à CT/MT/LT</a:t>
          </a:r>
          <a:endParaRPr lang="fr-FR" sz="1200" kern="1200" dirty="0">
            <a:latin typeface="Centaur" pitchFamily="18" charset="0"/>
          </a:endParaRPr>
        </a:p>
      </dsp:txBody>
      <dsp:txXfrm>
        <a:off x="2943540" y="112696"/>
        <a:ext cx="1258454" cy="1047391"/>
      </dsp:txXfrm>
    </dsp:sp>
    <dsp:sp modelId="{CBFCE735-7D2D-4724-9D70-BB9C8BB9109B}">
      <dsp:nvSpPr>
        <dsp:cNvPr id="0" name=""/>
        <dsp:cNvSpPr/>
      </dsp:nvSpPr>
      <dsp:spPr>
        <a:xfrm>
          <a:off x="2291808" y="293160"/>
          <a:ext cx="5123838" cy="5123838"/>
        </a:xfrm>
        <a:custGeom>
          <a:avLst/>
          <a:gdLst/>
          <a:ahLst/>
          <a:cxnLst/>
          <a:rect l="0" t="0" r="0" b="0"/>
          <a:pathLst>
            <a:path>
              <a:moveTo>
                <a:pt x="1482960" y="238284"/>
              </a:moveTo>
              <a:arcTo wR="2561919" hR="2561919" stAng="14705558" swAng="-2228782"/>
            </a:path>
          </a:pathLst>
        </a:custGeom>
        <a:noFill/>
        <a:ln w="10000" cap="flat" cmpd="sng" algn="ctr">
          <a:solidFill>
            <a:schemeClr val="accent5">
              <a:hueOff val="1080336"/>
              <a:satOff val="-5502"/>
              <a:lumOff val="1016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6B8F60-4DCD-48AE-B890-E399840BB14C}">
      <dsp:nvSpPr>
        <dsp:cNvPr id="0" name=""/>
        <dsp:cNvSpPr/>
      </dsp:nvSpPr>
      <dsp:spPr>
        <a:xfrm>
          <a:off x="1908898" y="1019497"/>
          <a:ext cx="1452283" cy="1109246"/>
        </a:xfrm>
        <a:prstGeom prst="roundRect">
          <a:avLst/>
        </a:prstGeom>
        <a:solidFill>
          <a:schemeClr val="accent5">
            <a:hueOff val="2160672"/>
            <a:satOff val="-11004"/>
            <a:lumOff val="2032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Mettre en place un dispositif juridique , à la cybercriminalité adapté /le diffuser et l’appliquer.</a:t>
          </a:r>
          <a:endParaRPr lang="fr-FR" sz="1400" kern="1200" dirty="0">
            <a:latin typeface="Centaur" pitchFamily="18" charset="0"/>
          </a:endParaRPr>
        </a:p>
      </dsp:txBody>
      <dsp:txXfrm>
        <a:off x="1963047" y="1073646"/>
        <a:ext cx="1343985" cy="1000948"/>
      </dsp:txXfrm>
    </dsp:sp>
    <dsp:sp modelId="{24F30905-A6ED-4F84-A026-308C8BCB50F5}">
      <dsp:nvSpPr>
        <dsp:cNvPr id="0" name=""/>
        <dsp:cNvSpPr/>
      </dsp:nvSpPr>
      <dsp:spPr>
        <a:xfrm>
          <a:off x="2291808" y="293160"/>
          <a:ext cx="5123838" cy="5123838"/>
        </a:xfrm>
        <a:custGeom>
          <a:avLst/>
          <a:gdLst/>
          <a:ahLst/>
          <a:cxnLst/>
          <a:rect l="0" t="0" r="0" b="0"/>
          <a:pathLst>
            <a:path>
              <a:moveTo>
                <a:pt x="444614" y="1119542"/>
              </a:moveTo>
              <a:arcTo wR="2561919" hR="2561919" stAng="12855838" swAng="-2234442"/>
            </a:path>
          </a:pathLst>
        </a:custGeom>
        <a:noFill/>
        <a:ln w="10000" cap="flat" cmpd="sng" algn="ctr">
          <a:solidFill>
            <a:schemeClr val="accent5">
              <a:hueOff val="2160672"/>
              <a:satOff val="-11004"/>
              <a:lumOff val="2032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B30427-EB06-41EE-9F2B-C04775FDB1FC}">
      <dsp:nvSpPr>
        <dsp:cNvPr id="0" name=""/>
        <dsp:cNvSpPr/>
      </dsp:nvSpPr>
      <dsp:spPr>
        <a:xfrm>
          <a:off x="1553680" y="2214579"/>
          <a:ext cx="1476255" cy="1281000"/>
        </a:xfrm>
        <a:prstGeom prst="roundRect">
          <a:avLst/>
        </a:prstGeom>
        <a:solidFill>
          <a:schemeClr val="accent5">
            <a:hueOff val="3241008"/>
            <a:satOff val="-16505"/>
            <a:lumOff val="3048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Réviser régulièrement ledit dispositif en fonction de l’évolution des NTIC.</a:t>
          </a:r>
          <a:endParaRPr lang="fr-FR" sz="1400" kern="1200" dirty="0">
            <a:latin typeface="Centaur" pitchFamily="18" charset="0"/>
          </a:endParaRPr>
        </a:p>
      </dsp:txBody>
      <dsp:txXfrm>
        <a:off x="1616213" y="2277112"/>
        <a:ext cx="1351189" cy="1155934"/>
      </dsp:txXfrm>
    </dsp:sp>
    <dsp:sp modelId="{E24FE68A-B77B-42E4-A942-14577D4CD74F}">
      <dsp:nvSpPr>
        <dsp:cNvPr id="0" name=""/>
        <dsp:cNvSpPr/>
      </dsp:nvSpPr>
      <dsp:spPr>
        <a:xfrm>
          <a:off x="2291808" y="293160"/>
          <a:ext cx="5123838" cy="5123838"/>
        </a:xfrm>
        <a:custGeom>
          <a:avLst/>
          <a:gdLst/>
          <a:ahLst/>
          <a:cxnLst/>
          <a:rect l="0" t="0" r="0" b="0"/>
          <a:pathLst>
            <a:path>
              <a:moveTo>
                <a:pt x="2477" y="2449286"/>
              </a:moveTo>
              <a:arcTo wR="2561919" hR="2561919" stAng="10951186" swAng="-2339185"/>
            </a:path>
          </a:pathLst>
        </a:custGeom>
        <a:noFill/>
        <a:ln w="10000" cap="flat" cmpd="sng" algn="ctr">
          <a:solidFill>
            <a:schemeClr val="accent5">
              <a:hueOff val="3241008"/>
              <a:satOff val="-16505"/>
              <a:lumOff val="3048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C9C4D-4260-4E1B-B698-BBFB380A2680}">
      <dsp:nvSpPr>
        <dsp:cNvPr id="0" name=""/>
        <dsp:cNvSpPr/>
      </dsp:nvSpPr>
      <dsp:spPr>
        <a:xfrm>
          <a:off x="1841053" y="3500463"/>
          <a:ext cx="1587973" cy="1271152"/>
        </a:xfrm>
        <a:prstGeom prst="roundRect">
          <a:avLst/>
        </a:prstGeom>
        <a:solidFill>
          <a:schemeClr val="accent5">
            <a:hueOff val="4321344"/>
            <a:satOff val="-22007"/>
            <a:lumOff val="4064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Mettre en place de véritables partenariats formalisés  entre le Gouvernement et la Société Civile.</a:t>
          </a:r>
          <a:endParaRPr lang="fr-FR" sz="1400" kern="1200" dirty="0">
            <a:latin typeface="Centaur" pitchFamily="18" charset="0"/>
          </a:endParaRPr>
        </a:p>
      </dsp:txBody>
      <dsp:txXfrm>
        <a:off x="1903106" y="3562516"/>
        <a:ext cx="1463867" cy="1147046"/>
      </dsp:txXfrm>
    </dsp:sp>
    <dsp:sp modelId="{DABB5381-0F3A-4FA2-955A-A76F9E85C18D}">
      <dsp:nvSpPr>
        <dsp:cNvPr id="0" name=""/>
        <dsp:cNvSpPr/>
      </dsp:nvSpPr>
      <dsp:spPr>
        <a:xfrm>
          <a:off x="2291808" y="293160"/>
          <a:ext cx="5123838" cy="5123838"/>
        </a:xfrm>
        <a:custGeom>
          <a:avLst/>
          <a:gdLst/>
          <a:ahLst/>
          <a:cxnLst/>
          <a:rect l="0" t="0" r="0" b="0"/>
          <a:pathLst>
            <a:path>
              <a:moveTo>
                <a:pt x="269293" y="3705291"/>
              </a:moveTo>
              <a:arcTo wR="2561919" hR="2561919" stAng="9209626" swAng="-2329282"/>
            </a:path>
          </a:pathLst>
        </a:custGeom>
        <a:noFill/>
        <a:ln w="10000" cap="flat" cmpd="sng" algn="ctr">
          <a:solidFill>
            <a:schemeClr val="accent5">
              <a:hueOff val="4321344"/>
              <a:satOff val="-22007"/>
              <a:lumOff val="4064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21865F-3C29-4D75-832B-53F34B7F71A5}">
      <dsp:nvSpPr>
        <dsp:cNvPr id="0" name=""/>
        <dsp:cNvSpPr/>
      </dsp:nvSpPr>
      <dsp:spPr>
        <a:xfrm>
          <a:off x="2857521" y="4714910"/>
          <a:ext cx="1430492" cy="717713"/>
        </a:xfrm>
        <a:prstGeom prst="roundRect">
          <a:avLst/>
        </a:prstGeom>
        <a:solidFill>
          <a:schemeClr val="accent5">
            <a:hueOff val="5401680"/>
            <a:satOff val="-27509"/>
            <a:lumOff val="508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Sensibilisation accrue  sur la  cyber criminalité .</a:t>
          </a:r>
          <a:endParaRPr lang="fr-FR" sz="1400" kern="1200" dirty="0">
            <a:latin typeface="Centaur" pitchFamily="18" charset="0"/>
          </a:endParaRPr>
        </a:p>
      </dsp:txBody>
      <dsp:txXfrm>
        <a:off x="2892557" y="4749946"/>
        <a:ext cx="1360420" cy="647641"/>
      </dsp:txXfrm>
    </dsp:sp>
    <dsp:sp modelId="{4F806A45-63D2-4619-BF96-D5A242457ED7}">
      <dsp:nvSpPr>
        <dsp:cNvPr id="0" name=""/>
        <dsp:cNvSpPr/>
      </dsp:nvSpPr>
      <dsp:spPr>
        <a:xfrm>
          <a:off x="2291808" y="293160"/>
          <a:ext cx="5123838" cy="5123838"/>
        </a:xfrm>
        <a:custGeom>
          <a:avLst/>
          <a:gdLst/>
          <a:ahLst/>
          <a:cxnLst/>
          <a:rect l="0" t="0" r="0" b="0"/>
          <a:pathLst>
            <a:path>
              <a:moveTo>
                <a:pt x="1214779" y="4741058"/>
              </a:moveTo>
              <a:arcTo wR="2561919" hR="2561919" stAng="7303457" swAng="-2286054"/>
            </a:path>
          </a:pathLst>
        </a:custGeom>
        <a:noFill/>
        <a:ln w="10000" cap="flat" cmpd="sng" algn="ctr">
          <a:solidFill>
            <a:schemeClr val="accent5">
              <a:hueOff val="5401680"/>
              <a:satOff val="-27509"/>
              <a:lumOff val="508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3A442C-9F04-421E-A3BC-9D1CDCEBFFA3}">
      <dsp:nvSpPr>
        <dsp:cNvPr id="0" name=""/>
        <dsp:cNvSpPr/>
      </dsp:nvSpPr>
      <dsp:spPr>
        <a:xfrm>
          <a:off x="4057619" y="4961627"/>
          <a:ext cx="1592217" cy="910742"/>
        </a:xfrm>
        <a:prstGeom prst="roundRect">
          <a:avLst/>
        </a:prstGeom>
        <a:solidFill>
          <a:schemeClr val="accent5">
            <a:hueOff val="6482015"/>
            <a:satOff val="-33011"/>
            <a:lumOff val="6095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0" kern="1200" dirty="0" smtClean="0">
              <a:latin typeface="Centaur" pitchFamily="18" charset="0"/>
            </a:rPr>
            <a:t>Intégrer l’éducation sexuelle et la cybercriminalité dans les contenus pédagogiques de l’Education Nationale</a:t>
          </a:r>
          <a:endParaRPr lang="fr-FR" sz="1200" b="0" kern="1200" dirty="0">
            <a:latin typeface="Centaur" pitchFamily="18" charset="0"/>
          </a:endParaRPr>
        </a:p>
      </dsp:txBody>
      <dsp:txXfrm>
        <a:off x="4102078" y="5006086"/>
        <a:ext cx="1503299" cy="821824"/>
      </dsp:txXfrm>
    </dsp:sp>
    <dsp:sp modelId="{1C15A916-0404-46A9-95CF-E5C103723753}">
      <dsp:nvSpPr>
        <dsp:cNvPr id="0" name=""/>
        <dsp:cNvSpPr/>
      </dsp:nvSpPr>
      <dsp:spPr>
        <a:xfrm>
          <a:off x="2291808" y="293160"/>
          <a:ext cx="5123838" cy="5123838"/>
        </a:xfrm>
        <a:custGeom>
          <a:avLst/>
          <a:gdLst/>
          <a:ahLst/>
          <a:cxnLst/>
          <a:rect l="0" t="0" r="0" b="0"/>
          <a:pathLst>
            <a:path>
              <a:moveTo>
                <a:pt x="2326825" y="5113029"/>
              </a:moveTo>
              <a:arcTo wR="2561919" hR="2561919" stAng="5715909" swAng="-2547758"/>
            </a:path>
          </a:pathLst>
        </a:custGeom>
        <a:noFill/>
        <a:ln w="10000" cap="flat" cmpd="sng" algn="ctr">
          <a:solidFill>
            <a:schemeClr val="accent5">
              <a:hueOff val="6482015"/>
              <a:satOff val="-33011"/>
              <a:lumOff val="6095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B0EA4-B4BF-477C-8498-2B30DA4CEF7C}">
      <dsp:nvSpPr>
        <dsp:cNvPr id="0" name=""/>
        <dsp:cNvSpPr/>
      </dsp:nvSpPr>
      <dsp:spPr>
        <a:xfrm>
          <a:off x="5254060" y="4500596"/>
          <a:ext cx="1761252" cy="1146341"/>
        </a:xfrm>
        <a:prstGeom prst="roundRect">
          <a:avLst/>
        </a:prstGeom>
        <a:solidFill>
          <a:schemeClr val="accent5">
            <a:hueOff val="7562351"/>
            <a:satOff val="-38513"/>
            <a:lumOff val="7111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latin typeface="Centaur" pitchFamily="18" charset="0"/>
            </a:rPr>
            <a:t>Mettre en place un dispositif de  Signalement Simple et facilement accessible : ex : Mise en ligne d’un Formulaire type/Système d’anonymat, Confidentialité et garantie</a:t>
          </a:r>
          <a:endParaRPr lang="fr-FR" sz="1200" kern="1200" dirty="0">
            <a:latin typeface="Centaur" pitchFamily="18" charset="0"/>
          </a:endParaRPr>
        </a:p>
      </dsp:txBody>
      <dsp:txXfrm>
        <a:off x="5310020" y="4556556"/>
        <a:ext cx="1649332" cy="1034421"/>
      </dsp:txXfrm>
    </dsp:sp>
    <dsp:sp modelId="{5CF31FF6-0DCF-437C-93E4-6104030EE9C5}">
      <dsp:nvSpPr>
        <dsp:cNvPr id="0" name=""/>
        <dsp:cNvSpPr/>
      </dsp:nvSpPr>
      <dsp:spPr>
        <a:xfrm>
          <a:off x="2291808" y="293160"/>
          <a:ext cx="5123838" cy="5123838"/>
        </a:xfrm>
        <a:custGeom>
          <a:avLst/>
          <a:gdLst/>
          <a:ahLst/>
          <a:cxnLst/>
          <a:rect l="0" t="0" r="0" b="0"/>
          <a:pathLst>
            <a:path>
              <a:moveTo>
                <a:pt x="3502633" y="4944877"/>
              </a:moveTo>
              <a:arcTo wR="2561919" hR="2561919" stAng="4107451" swAng="-2478857"/>
            </a:path>
          </a:pathLst>
        </a:custGeom>
        <a:noFill/>
        <a:ln w="10000" cap="flat" cmpd="sng" algn="ctr">
          <a:solidFill>
            <a:schemeClr val="accent5">
              <a:hueOff val="7562351"/>
              <a:satOff val="-38513"/>
              <a:lumOff val="7111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F5529-0AEA-4054-97B4-85C600E14579}">
      <dsp:nvSpPr>
        <dsp:cNvPr id="0" name=""/>
        <dsp:cNvSpPr/>
      </dsp:nvSpPr>
      <dsp:spPr>
        <a:xfrm>
          <a:off x="6429420" y="3500463"/>
          <a:ext cx="1285988" cy="1271152"/>
        </a:xfrm>
        <a:prstGeom prst="roundRect">
          <a:avLst/>
        </a:prstGeom>
        <a:solidFill>
          <a:schemeClr val="accent5">
            <a:hueOff val="8642687"/>
            <a:satOff val="-44015"/>
            <a:lumOff val="8127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latin typeface="Centaur" pitchFamily="18" charset="0"/>
            </a:rPr>
            <a:t>Formation et Maillage de tous les Acteurs : Police, Gendarmerie, Justice, Société Civile, Professionnel, Administration.</a:t>
          </a:r>
          <a:endParaRPr lang="fr-FR" sz="1200" kern="1200" dirty="0">
            <a:latin typeface="Centaur" pitchFamily="18" charset="0"/>
          </a:endParaRPr>
        </a:p>
      </dsp:txBody>
      <dsp:txXfrm>
        <a:off x="6491473" y="3562516"/>
        <a:ext cx="1161882" cy="1147046"/>
      </dsp:txXfrm>
    </dsp:sp>
    <dsp:sp modelId="{4576706E-7FD4-40AF-B20D-552B3E7EE5A9}">
      <dsp:nvSpPr>
        <dsp:cNvPr id="0" name=""/>
        <dsp:cNvSpPr/>
      </dsp:nvSpPr>
      <dsp:spPr>
        <a:xfrm>
          <a:off x="2224231" y="355303"/>
          <a:ext cx="5123838" cy="5123838"/>
        </a:xfrm>
        <a:custGeom>
          <a:avLst/>
          <a:gdLst/>
          <a:ahLst/>
          <a:cxnLst/>
          <a:rect l="0" t="0" r="0" b="0"/>
          <a:pathLst>
            <a:path>
              <a:moveTo>
                <a:pt x="4646457" y="4051258"/>
              </a:moveTo>
              <a:arcTo wR="2561919" hR="2561919" stAng="2132680" swAng="-2083694"/>
            </a:path>
          </a:pathLst>
        </a:custGeom>
        <a:noFill/>
        <a:ln w="10000" cap="flat" cmpd="sng" algn="ctr">
          <a:solidFill>
            <a:schemeClr val="accent5">
              <a:hueOff val="8642687"/>
              <a:satOff val="-44015"/>
              <a:lumOff val="8127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803D4B-E011-421D-8D54-EC41B2D805C6}">
      <dsp:nvSpPr>
        <dsp:cNvPr id="0" name=""/>
        <dsp:cNvSpPr/>
      </dsp:nvSpPr>
      <dsp:spPr>
        <a:xfrm>
          <a:off x="6446678" y="2471889"/>
          <a:ext cx="1778233" cy="1010295"/>
        </a:xfrm>
        <a:prstGeom prst="roundRect">
          <a:avLst/>
        </a:prstGeom>
        <a:solidFill>
          <a:schemeClr val="accent5">
            <a:hueOff val="9723022"/>
            <a:satOff val="-49516"/>
            <a:lumOff val="9143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latin typeface="Centaur" pitchFamily="18" charset="0"/>
            </a:rPr>
            <a:t>Mettre en place une stratégie de Poursuites-Sanctions  à l’endroit des Cyber criminels.</a:t>
          </a:r>
          <a:endParaRPr lang="fr-FR" sz="1200" kern="1200" dirty="0">
            <a:latin typeface="Centaur" pitchFamily="18" charset="0"/>
          </a:endParaRPr>
        </a:p>
      </dsp:txBody>
      <dsp:txXfrm>
        <a:off x="6495997" y="2521208"/>
        <a:ext cx="1679595" cy="911657"/>
      </dsp:txXfrm>
    </dsp:sp>
    <dsp:sp modelId="{3CEA106F-7472-4215-933C-EBB4901AD538}">
      <dsp:nvSpPr>
        <dsp:cNvPr id="0" name=""/>
        <dsp:cNvSpPr/>
      </dsp:nvSpPr>
      <dsp:spPr>
        <a:xfrm>
          <a:off x="2230797" y="224551"/>
          <a:ext cx="5123838" cy="5123838"/>
        </a:xfrm>
        <a:custGeom>
          <a:avLst/>
          <a:gdLst/>
          <a:ahLst/>
          <a:cxnLst/>
          <a:rect l="0" t="0" r="0" b="0"/>
          <a:pathLst>
            <a:path>
              <a:moveTo>
                <a:pt x="5114355" y="2782147"/>
              </a:moveTo>
              <a:arcTo wR="2561919" hR="2561919" stAng="295881" swAng="-2083445"/>
            </a:path>
          </a:pathLst>
        </a:custGeom>
        <a:noFill/>
        <a:ln w="10000" cap="flat" cmpd="sng" algn="ctr">
          <a:solidFill>
            <a:schemeClr val="accent5">
              <a:hueOff val="9723022"/>
              <a:satOff val="-49516"/>
              <a:lumOff val="9143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D9AA8B-44AD-4EDC-88CF-8AF93DFB703F}">
      <dsp:nvSpPr>
        <dsp:cNvPr id="0" name=""/>
        <dsp:cNvSpPr/>
      </dsp:nvSpPr>
      <dsp:spPr>
        <a:xfrm>
          <a:off x="6338102" y="1118611"/>
          <a:ext cx="1468624" cy="911018"/>
        </a:xfrm>
        <a:prstGeom prst="roundRect">
          <a:avLst/>
        </a:prstGeom>
        <a:solidFill>
          <a:schemeClr val="accent5">
            <a:hueOff val="10803359"/>
            <a:satOff val="-55018"/>
            <a:lumOff val="10159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latin typeface="Centaur" pitchFamily="18" charset="0"/>
            </a:rPr>
            <a:t>Mettre en place un cadre de normalisation du E-Commerce au GABON.</a:t>
          </a:r>
          <a:endParaRPr lang="fr-FR" sz="1200" kern="1200" dirty="0">
            <a:latin typeface="Centaur" pitchFamily="18" charset="0"/>
          </a:endParaRPr>
        </a:p>
      </dsp:txBody>
      <dsp:txXfrm>
        <a:off x="6382574" y="1163083"/>
        <a:ext cx="1379680" cy="822074"/>
      </dsp:txXfrm>
    </dsp:sp>
    <dsp:sp modelId="{C3237E23-ED57-42B2-9698-DC3998A6B193}">
      <dsp:nvSpPr>
        <dsp:cNvPr id="0" name=""/>
        <dsp:cNvSpPr/>
      </dsp:nvSpPr>
      <dsp:spPr>
        <a:xfrm>
          <a:off x="2291808" y="293160"/>
          <a:ext cx="5123838" cy="5123838"/>
        </a:xfrm>
        <a:custGeom>
          <a:avLst/>
          <a:gdLst/>
          <a:ahLst/>
          <a:cxnLst/>
          <a:rect l="0" t="0" r="0" b="0"/>
          <a:pathLst>
            <a:path>
              <a:moveTo>
                <a:pt x="4781819" y="1283063"/>
              </a:moveTo>
              <a:arcTo wR="2561919" hR="2561919" stAng="19803258" swAng="-2155304"/>
            </a:path>
          </a:pathLst>
        </a:custGeom>
        <a:noFill/>
        <a:ln w="10000" cap="flat" cmpd="sng" algn="ctr">
          <a:solidFill>
            <a:schemeClr val="accent5">
              <a:hueOff val="10803359"/>
              <a:satOff val="-55018"/>
              <a:lumOff val="10159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D4BF6A-0168-42A3-895B-79705FC0AA6E}">
      <dsp:nvSpPr>
        <dsp:cNvPr id="0" name=""/>
        <dsp:cNvSpPr/>
      </dsp:nvSpPr>
      <dsp:spPr>
        <a:xfrm>
          <a:off x="5429289" y="344088"/>
          <a:ext cx="1410795" cy="584607"/>
        </a:xfrm>
        <a:prstGeom prst="roundRect">
          <a:avLst/>
        </a:prstGeom>
        <a:solidFill>
          <a:schemeClr val="accent5">
            <a:hueOff val="11883694"/>
            <a:satOff val="-60520"/>
            <a:lumOff val="11175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latin typeface="Centaur" pitchFamily="18" charset="0"/>
            </a:rPr>
            <a:t>Financer les Projets de la Société Civile.</a:t>
          </a:r>
          <a:endParaRPr lang="fr-FR" sz="1200" kern="1200" dirty="0">
            <a:latin typeface="Centaur" pitchFamily="18" charset="0"/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200" kern="1200" dirty="0"/>
        </a:p>
      </dsp:txBody>
      <dsp:txXfrm>
        <a:off x="5457827" y="372626"/>
        <a:ext cx="1353719" cy="527531"/>
      </dsp:txXfrm>
    </dsp:sp>
    <dsp:sp modelId="{B854F406-D659-4C8A-8A9E-3FC19F5C1CB0}">
      <dsp:nvSpPr>
        <dsp:cNvPr id="0" name=""/>
        <dsp:cNvSpPr/>
      </dsp:nvSpPr>
      <dsp:spPr>
        <a:xfrm>
          <a:off x="2291808" y="293160"/>
          <a:ext cx="5123838" cy="5123838"/>
        </a:xfrm>
        <a:custGeom>
          <a:avLst/>
          <a:gdLst/>
          <a:ahLst/>
          <a:cxnLst/>
          <a:rect l="0" t="0" r="0" b="0"/>
          <a:pathLst>
            <a:path>
              <a:moveTo>
                <a:pt x="3865541" y="356471"/>
              </a:moveTo>
              <a:arcTo wR="2561919" hR="2561919" stAng="18035220" swAng="-2045986"/>
            </a:path>
          </a:pathLst>
        </a:custGeom>
        <a:noFill/>
        <a:ln w="10000" cap="flat" cmpd="sng" algn="ctr">
          <a:solidFill>
            <a:schemeClr val="accent5">
              <a:hueOff val="11883694"/>
              <a:satOff val="-60520"/>
              <a:lumOff val="11175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A15887-C346-430B-84D5-D9E9F330175B}">
      <dsp:nvSpPr>
        <dsp:cNvPr id="0" name=""/>
        <dsp:cNvSpPr/>
      </dsp:nvSpPr>
      <dsp:spPr>
        <a:xfrm>
          <a:off x="3376705" y="1152310"/>
          <a:ext cx="1476188" cy="1476369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8DDA784D-1F19-4B72-866D-968B30DAECA1}">
      <dsp:nvSpPr>
        <dsp:cNvPr id="0" name=""/>
        <dsp:cNvSpPr/>
      </dsp:nvSpPr>
      <dsp:spPr>
        <a:xfrm>
          <a:off x="3269067" y="0"/>
          <a:ext cx="1691465" cy="90519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u="sng" kern="1200" dirty="0" smtClean="0">
              <a:latin typeface="Centaur" pitchFamily="18" charset="0"/>
            </a:rPr>
            <a:t>PROTECTION DES ENFANTS</a:t>
          </a:r>
          <a:endParaRPr lang="fr-FR" sz="1800" u="sng" kern="1200" dirty="0">
            <a:latin typeface="Centaur" pitchFamily="18" charset="0"/>
          </a:endParaRPr>
        </a:p>
      </dsp:txBody>
      <dsp:txXfrm>
        <a:off x="3269067" y="0"/>
        <a:ext cx="1691465" cy="905192"/>
      </dsp:txXfrm>
    </dsp:sp>
    <dsp:sp modelId="{0AE84224-8535-4BDD-9FB4-9BD50F943B30}">
      <dsp:nvSpPr>
        <dsp:cNvPr id="0" name=""/>
        <dsp:cNvSpPr/>
      </dsp:nvSpPr>
      <dsp:spPr>
        <a:xfrm>
          <a:off x="3809721" y="1360504"/>
          <a:ext cx="1476188" cy="1476369"/>
        </a:xfrm>
        <a:prstGeom prst="ellipse">
          <a:avLst/>
        </a:prstGeom>
        <a:solidFill>
          <a:schemeClr val="accent5">
            <a:alpha val="50000"/>
            <a:hueOff val="1980616"/>
            <a:satOff val="-10087"/>
            <a:lumOff val="1863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513B9EA2-BE93-4750-BD69-4BE796CD4E33}">
      <dsp:nvSpPr>
        <dsp:cNvPr id="0" name=""/>
        <dsp:cNvSpPr/>
      </dsp:nvSpPr>
      <dsp:spPr>
        <a:xfrm>
          <a:off x="5467972" y="859932"/>
          <a:ext cx="1599203" cy="99571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Vigilance parentale accrue : Blocage de sites/Mise à jour d’Anti virus;</a:t>
          </a:r>
          <a:endParaRPr lang="fr-FR" sz="1400" kern="1200" dirty="0">
            <a:latin typeface="Centaur" pitchFamily="18" charset="0"/>
          </a:endParaRPr>
        </a:p>
      </dsp:txBody>
      <dsp:txXfrm>
        <a:off x="5467972" y="859932"/>
        <a:ext cx="1599203" cy="995711"/>
      </dsp:txXfrm>
    </dsp:sp>
    <dsp:sp modelId="{B15E949B-CBFF-43FB-BE78-85520081DFF9}">
      <dsp:nvSpPr>
        <dsp:cNvPr id="0" name=""/>
        <dsp:cNvSpPr/>
      </dsp:nvSpPr>
      <dsp:spPr>
        <a:xfrm>
          <a:off x="3916129" y="1828941"/>
          <a:ext cx="1476188" cy="1476369"/>
        </a:xfrm>
        <a:prstGeom prst="ellipse">
          <a:avLst/>
        </a:prstGeom>
        <a:solidFill>
          <a:schemeClr val="accent5">
            <a:alpha val="50000"/>
            <a:hueOff val="3961231"/>
            <a:satOff val="-20173"/>
            <a:lumOff val="3725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42B9B4AD-FA3A-438C-8E23-85D703AE435E}">
      <dsp:nvSpPr>
        <dsp:cNvPr id="0" name=""/>
        <dsp:cNvSpPr/>
      </dsp:nvSpPr>
      <dsp:spPr>
        <a:xfrm>
          <a:off x="5621742" y="2127202"/>
          <a:ext cx="1568449" cy="106360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Contrôler et veiller sur les contenus des sites et réseaux sociaux;</a:t>
          </a:r>
          <a:endParaRPr lang="fr-FR" sz="1400" kern="1200" dirty="0">
            <a:latin typeface="Centaur" pitchFamily="18" charset="0"/>
          </a:endParaRPr>
        </a:p>
      </dsp:txBody>
      <dsp:txXfrm>
        <a:off x="5621742" y="2127202"/>
        <a:ext cx="1568449" cy="1063601"/>
      </dsp:txXfrm>
    </dsp:sp>
    <dsp:sp modelId="{87FDE52E-D02C-4B49-A63C-653D8BDFC3FA}">
      <dsp:nvSpPr>
        <dsp:cNvPr id="0" name=""/>
        <dsp:cNvSpPr/>
      </dsp:nvSpPr>
      <dsp:spPr>
        <a:xfrm>
          <a:off x="3616586" y="2204596"/>
          <a:ext cx="1476188" cy="1476369"/>
        </a:xfrm>
        <a:prstGeom prst="ellipse">
          <a:avLst/>
        </a:prstGeom>
        <a:solidFill>
          <a:schemeClr val="accent5">
            <a:alpha val="50000"/>
            <a:hueOff val="5941847"/>
            <a:satOff val="-30260"/>
            <a:lumOff val="5588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36B2E590-73A3-4DA2-984E-3CBE95474E1F}">
      <dsp:nvSpPr>
        <dsp:cNvPr id="0" name=""/>
        <dsp:cNvSpPr/>
      </dsp:nvSpPr>
      <dsp:spPr>
        <a:xfrm>
          <a:off x="4945155" y="3552880"/>
          <a:ext cx="1691465" cy="97308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Expliquer régulièrement et sensibiliser sur les dangers /nuisances;</a:t>
          </a:r>
          <a:endParaRPr lang="fr-FR" sz="1400" kern="1200" dirty="0">
            <a:latin typeface="Centaur" pitchFamily="18" charset="0"/>
          </a:endParaRPr>
        </a:p>
      </dsp:txBody>
      <dsp:txXfrm>
        <a:off x="4945155" y="3552880"/>
        <a:ext cx="1691465" cy="973082"/>
      </dsp:txXfrm>
    </dsp:sp>
    <dsp:sp modelId="{7E5EDBAE-EAFC-4907-A8B2-9A72149B8BBA}">
      <dsp:nvSpPr>
        <dsp:cNvPr id="0" name=""/>
        <dsp:cNvSpPr/>
      </dsp:nvSpPr>
      <dsp:spPr>
        <a:xfrm>
          <a:off x="3136825" y="2204596"/>
          <a:ext cx="1476188" cy="1476369"/>
        </a:xfrm>
        <a:prstGeom prst="ellipse">
          <a:avLst/>
        </a:prstGeom>
        <a:solidFill>
          <a:schemeClr val="accent5">
            <a:alpha val="50000"/>
            <a:hueOff val="7922463"/>
            <a:satOff val="-40347"/>
            <a:lumOff val="745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A70D338E-2B4E-4D81-82BE-06A277067749}">
      <dsp:nvSpPr>
        <dsp:cNvPr id="0" name=""/>
        <dsp:cNvSpPr/>
      </dsp:nvSpPr>
      <dsp:spPr>
        <a:xfrm>
          <a:off x="1592978" y="3552880"/>
          <a:ext cx="1691465" cy="97308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Faire de l’Internet un outil familial et d’échanges en installant          l’ordinateur dans une pièce commune;</a:t>
          </a:r>
          <a:endParaRPr lang="fr-FR" sz="1400" kern="1200" dirty="0">
            <a:latin typeface="Centaur" pitchFamily="18" charset="0"/>
          </a:endParaRPr>
        </a:p>
      </dsp:txBody>
      <dsp:txXfrm>
        <a:off x="1592978" y="3552880"/>
        <a:ext cx="1691465" cy="973082"/>
      </dsp:txXfrm>
    </dsp:sp>
    <dsp:sp modelId="{F91D073C-A091-4679-B8DA-0B3DC5487282}">
      <dsp:nvSpPr>
        <dsp:cNvPr id="0" name=""/>
        <dsp:cNvSpPr/>
      </dsp:nvSpPr>
      <dsp:spPr>
        <a:xfrm>
          <a:off x="2837282" y="1828941"/>
          <a:ext cx="1476188" cy="1476369"/>
        </a:xfrm>
        <a:prstGeom prst="ellipse">
          <a:avLst/>
        </a:prstGeom>
        <a:solidFill>
          <a:schemeClr val="accent5">
            <a:alpha val="50000"/>
            <a:hueOff val="9903078"/>
            <a:satOff val="-50433"/>
            <a:lumOff val="9313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7CEA0831-C8C5-4AE4-A980-2F4FB06E6F5B}">
      <dsp:nvSpPr>
        <dsp:cNvPr id="0" name=""/>
        <dsp:cNvSpPr/>
      </dsp:nvSpPr>
      <dsp:spPr>
        <a:xfrm>
          <a:off x="1039408" y="2127202"/>
          <a:ext cx="1568449" cy="106360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Etablir un climat de confiance /dialogue permanent  avec les enfants pour qu’ils puissent s’exprimer sur des sites qui les mettent mal à l’aise;</a:t>
          </a:r>
          <a:endParaRPr lang="fr-FR" sz="1400" kern="1200" dirty="0">
            <a:latin typeface="Centaur" pitchFamily="18" charset="0"/>
          </a:endParaRPr>
        </a:p>
      </dsp:txBody>
      <dsp:txXfrm>
        <a:off x="1039408" y="2127202"/>
        <a:ext cx="1568449" cy="1063601"/>
      </dsp:txXfrm>
    </dsp:sp>
    <dsp:sp modelId="{654E19D7-7EE6-42A5-B010-FC539986A93D}">
      <dsp:nvSpPr>
        <dsp:cNvPr id="0" name=""/>
        <dsp:cNvSpPr/>
      </dsp:nvSpPr>
      <dsp:spPr>
        <a:xfrm>
          <a:off x="2943690" y="1360504"/>
          <a:ext cx="1476188" cy="1476369"/>
        </a:xfrm>
        <a:prstGeom prst="ellipse">
          <a:avLst/>
        </a:prstGeom>
        <a:solidFill>
          <a:schemeClr val="accent5">
            <a:alpha val="50000"/>
            <a:hueOff val="11883694"/>
            <a:satOff val="-60520"/>
            <a:lumOff val="11175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502F6CDB-86CD-4D36-813A-1DD3F588767F}">
      <dsp:nvSpPr>
        <dsp:cNvPr id="0" name=""/>
        <dsp:cNvSpPr/>
      </dsp:nvSpPr>
      <dsp:spPr>
        <a:xfrm>
          <a:off x="1162423" y="859932"/>
          <a:ext cx="1599203" cy="99571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Inciter les enfants à la prudence : ex ne pas donner d’informations; </a:t>
          </a:r>
          <a:endParaRPr lang="fr-FR" sz="1400" kern="1200" dirty="0">
            <a:latin typeface="Centaur" pitchFamily="18" charset="0"/>
          </a:endParaRPr>
        </a:p>
      </dsp:txBody>
      <dsp:txXfrm>
        <a:off x="1162423" y="859932"/>
        <a:ext cx="1599203" cy="9957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3FC368-9564-46F5-AB2F-078DF51CD28A}">
      <dsp:nvSpPr>
        <dsp:cNvPr id="0" name=""/>
        <dsp:cNvSpPr/>
      </dsp:nvSpPr>
      <dsp:spPr>
        <a:xfrm>
          <a:off x="2254552" y="268624"/>
          <a:ext cx="3776472" cy="3776472"/>
        </a:xfrm>
        <a:prstGeom prst="pie">
          <a:avLst>
            <a:gd name="adj1" fmla="val 16200000"/>
            <a:gd name="adj2" fmla="val 2052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latin typeface="Centaur" pitchFamily="18" charset="0"/>
            </a:rPr>
            <a:t>SENSIBILISATION</a:t>
          </a:r>
          <a:endParaRPr lang="fr-FR" sz="1800" kern="1200" dirty="0">
            <a:latin typeface="Centaur" pitchFamily="18" charset="0"/>
          </a:endParaRPr>
        </a:p>
      </dsp:txBody>
      <dsp:txXfrm>
        <a:off x="4190443" y="832846"/>
        <a:ext cx="1281303" cy="876681"/>
      </dsp:txXfrm>
    </dsp:sp>
    <dsp:sp modelId="{5F9A10A5-799A-4092-B998-714819CE39F2}">
      <dsp:nvSpPr>
        <dsp:cNvPr id="0" name=""/>
        <dsp:cNvSpPr/>
      </dsp:nvSpPr>
      <dsp:spPr>
        <a:xfrm>
          <a:off x="2122375" y="450703"/>
          <a:ext cx="3776472" cy="3776472"/>
        </a:xfrm>
        <a:prstGeom prst="pie">
          <a:avLst>
            <a:gd name="adj1" fmla="val 20520000"/>
            <a:gd name="adj2" fmla="val 3240000"/>
          </a:avLst>
        </a:prstGeom>
        <a:solidFill>
          <a:schemeClr val="accent5">
            <a:hueOff val="2970924"/>
            <a:satOff val="-15130"/>
            <a:lumOff val="2794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latin typeface="Centaur" pitchFamily="18" charset="0"/>
            </a:rPr>
            <a:t>Doter les enfants des aptitudes à détecter les messages dangereux</a:t>
          </a:r>
          <a:endParaRPr lang="fr-FR" sz="1800" kern="1200" dirty="0">
            <a:latin typeface="Centaur" pitchFamily="18" charset="0"/>
          </a:endParaRPr>
        </a:p>
      </dsp:txBody>
      <dsp:txXfrm>
        <a:off x="4590569" y="2159107"/>
        <a:ext cx="1123950" cy="948613"/>
      </dsp:txXfrm>
    </dsp:sp>
    <dsp:sp modelId="{E70C8865-AEC3-43AC-BBD5-282B7EC648BE}">
      <dsp:nvSpPr>
        <dsp:cNvPr id="0" name=""/>
        <dsp:cNvSpPr/>
      </dsp:nvSpPr>
      <dsp:spPr>
        <a:xfrm>
          <a:off x="2122375" y="450703"/>
          <a:ext cx="3776472" cy="3776472"/>
        </a:xfrm>
        <a:prstGeom prst="pie">
          <a:avLst>
            <a:gd name="adj1" fmla="val 3240000"/>
            <a:gd name="adj2" fmla="val 7560000"/>
          </a:avLst>
        </a:prstGeom>
        <a:solidFill>
          <a:schemeClr val="accent5">
            <a:hueOff val="5941847"/>
            <a:satOff val="-30260"/>
            <a:lumOff val="5588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latin typeface="Centaur" pitchFamily="18" charset="0"/>
            </a:rPr>
            <a:t>Cultiver le Respect parental et dialogue</a:t>
          </a:r>
          <a:endParaRPr lang="fr-FR" sz="1800" kern="1200" dirty="0">
            <a:latin typeface="Centaur" pitchFamily="18" charset="0"/>
          </a:endParaRPr>
        </a:p>
      </dsp:txBody>
      <dsp:txXfrm>
        <a:off x="3336241" y="3283057"/>
        <a:ext cx="1348740" cy="809244"/>
      </dsp:txXfrm>
    </dsp:sp>
    <dsp:sp modelId="{37135E35-4528-4750-956F-9D1BB82A2EFA}">
      <dsp:nvSpPr>
        <dsp:cNvPr id="0" name=""/>
        <dsp:cNvSpPr/>
      </dsp:nvSpPr>
      <dsp:spPr>
        <a:xfrm>
          <a:off x="2122375" y="450703"/>
          <a:ext cx="3776472" cy="3776472"/>
        </a:xfrm>
        <a:prstGeom prst="pie">
          <a:avLst>
            <a:gd name="adj1" fmla="val 7560000"/>
            <a:gd name="adj2" fmla="val 11880000"/>
          </a:avLst>
        </a:prstGeom>
        <a:solidFill>
          <a:schemeClr val="accent5">
            <a:hueOff val="8912770"/>
            <a:satOff val="-45390"/>
            <a:lumOff val="8381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latin typeface="Centaur" pitchFamily="18" charset="0"/>
            </a:rPr>
            <a:t>Utiliser les dispositifs existant pour dénonciation</a:t>
          </a:r>
          <a:endParaRPr lang="fr-FR" sz="1800" kern="1200" dirty="0">
            <a:latin typeface="Centaur" pitchFamily="18" charset="0"/>
          </a:endParaRPr>
        </a:p>
      </dsp:txBody>
      <dsp:txXfrm>
        <a:off x="2302207" y="2159107"/>
        <a:ext cx="1123950" cy="948613"/>
      </dsp:txXfrm>
    </dsp:sp>
    <dsp:sp modelId="{C4241E09-64AF-4957-9BE4-686EB49DC092}">
      <dsp:nvSpPr>
        <dsp:cNvPr id="0" name=""/>
        <dsp:cNvSpPr/>
      </dsp:nvSpPr>
      <dsp:spPr>
        <a:xfrm>
          <a:off x="2122375" y="450703"/>
          <a:ext cx="3776472" cy="3776472"/>
        </a:xfrm>
        <a:prstGeom prst="pie">
          <a:avLst>
            <a:gd name="adj1" fmla="val 11880000"/>
            <a:gd name="adj2" fmla="val 16200000"/>
          </a:avLst>
        </a:prstGeom>
        <a:solidFill>
          <a:schemeClr val="accent5">
            <a:hueOff val="11883694"/>
            <a:satOff val="-60520"/>
            <a:lumOff val="11175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latin typeface="Centaur" pitchFamily="18" charset="0"/>
            </a:rPr>
            <a:t>Cultiver le Respect de Soi et d’Autrui</a:t>
          </a:r>
          <a:endParaRPr lang="fr-FR" sz="1800" kern="1200" dirty="0">
            <a:latin typeface="Centaur" pitchFamily="18" charset="0"/>
          </a:endParaRPr>
        </a:p>
      </dsp:txBody>
      <dsp:txXfrm>
        <a:off x="2673111" y="1026166"/>
        <a:ext cx="1281303" cy="87668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BAA811-EDED-4E0E-94CE-8515071C4D3A}">
      <dsp:nvSpPr>
        <dsp:cNvPr id="0" name=""/>
        <dsp:cNvSpPr/>
      </dsp:nvSpPr>
      <dsp:spPr>
        <a:xfrm>
          <a:off x="1844287" y="-310573"/>
          <a:ext cx="4464825" cy="4464825"/>
        </a:xfrm>
        <a:prstGeom prst="circularArrow">
          <a:avLst>
            <a:gd name="adj1" fmla="val 5544"/>
            <a:gd name="adj2" fmla="val 330680"/>
            <a:gd name="adj3" fmla="val 13239567"/>
            <a:gd name="adj4" fmla="val 17721762"/>
            <a:gd name="adj5" fmla="val 5757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786E615B-150A-485D-9199-6EE4E5A08E09}">
      <dsp:nvSpPr>
        <dsp:cNvPr id="0" name=""/>
        <dsp:cNvSpPr/>
      </dsp:nvSpPr>
      <dsp:spPr>
        <a:xfrm>
          <a:off x="2800298" y="-277972"/>
          <a:ext cx="2552802" cy="137192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Accroitre l’éducation préventive sur la cybercriminalité  dans nos programmes.</a:t>
          </a:r>
          <a:endParaRPr lang="fr-FR" sz="1400" kern="1200" dirty="0">
            <a:latin typeface="Centaur" pitchFamily="18" charset="0"/>
          </a:endParaRPr>
        </a:p>
      </dsp:txBody>
      <dsp:txXfrm>
        <a:off x="2867270" y="-211000"/>
        <a:ext cx="2418858" cy="1237982"/>
      </dsp:txXfrm>
    </dsp:sp>
    <dsp:sp modelId="{9C4563B8-D492-4C3B-880C-6413D8270DAD}">
      <dsp:nvSpPr>
        <dsp:cNvPr id="0" name=""/>
        <dsp:cNvSpPr/>
      </dsp:nvSpPr>
      <dsp:spPr>
        <a:xfrm>
          <a:off x="4838455" y="872782"/>
          <a:ext cx="2098067" cy="1701647"/>
        </a:xfrm>
        <a:prstGeom prst="roundRect">
          <a:avLst/>
        </a:prstGeom>
        <a:solidFill>
          <a:schemeClr val="accent5">
            <a:hueOff val="2970924"/>
            <a:satOff val="-15130"/>
            <a:lumOff val="2794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Créer des Sites d’échanges et dialogues avec le public notamment les enfants/Groupes de communauté sur les réseaux sociaux/Blogs.</a:t>
          </a:r>
          <a:endParaRPr lang="fr-FR" sz="1400" kern="1200" dirty="0">
            <a:latin typeface="Centaur" pitchFamily="18" charset="0"/>
          </a:endParaRPr>
        </a:p>
      </dsp:txBody>
      <dsp:txXfrm>
        <a:off x="4921523" y="955850"/>
        <a:ext cx="1931931" cy="1535511"/>
      </dsp:txXfrm>
    </dsp:sp>
    <dsp:sp modelId="{13FA30CC-0192-45EA-8155-685AF68291EC}">
      <dsp:nvSpPr>
        <dsp:cNvPr id="0" name=""/>
        <dsp:cNvSpPr/>
      </dsp:nvSpPr>
      <dsp:spPr>
        <a:xfrm>
          <a:off x="4044819" y="2930861"/>
          <a:ext cx="2302020" cy="1842910"/>
        </a:xfrm>
        <a:prstGeom prst="roundRect">
          <a:avLst/>
        </a:prstGeom>
        <a:solidFill>
          <a:schemeClr val="accent5">
            <a:hueOff val="5941847"/>
            <a:satOff val="-30260"/>
            <a:lumOff val="5588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Créer des clubs de  lutte contre la Cybercriminalité dans les établissements scolaires (primaires et secondaires) animés par les enfants desdits Etablissements pour diffusion des messages de sensibilisation/prévention/signalements</a:t>
          </a:r>
          <a:endParaRPr lang="fr-FR" sz="1400" kern="1200" dirty="0">
            <a:latin typeface="Centaur" pitchFamily="18" charset="0"/>
          </a:endParaRPr>
        </a:p>
      </dsp:txBody>
      <dsp:txXfrm>
        <a:off x="4134782" y="3020824"/>
        <a:ext cx="2122094" cy="1662984"/>
      </dsp:txXfrm>
    </dsp:sp>
    <dsp:sp modelId="{86604A96-3F57-4935-B202-E033D4F1BA47}">
      <dsp:nvSpPr>
        <dsp:cNvPr id="0" name=""/>
        <dsp:cNvSpPr/>
      </dsp:nvSpPr>
      <dsp:spPr>
        <a:xfrm>
          <a:off x="1908536" y="3116991"/>
          <a:ext cx="2098067" cy="1470650"/>
        </a:xfrm>
        <a:prstGeom prst="roundRect">
          <a:avLst/>
        </a:prstGeom>
        <a:solidFill>
          <a:schemeClr val="accent5">
            <a:hueOff val="8912770"/>
            <a:satOff val="-45390"/>
            <a:lumOff val="8381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Faire le Plaidoyer  pour l’Appui du Gouvernement /Professionnels/Bailleurs dans le Financement des projets relatifs à la Cybercriminalité </a:t>
          </a:r>
          <a:endParaRPr lang="fr-FR" sz="1400" kern="1200" dirty="0">
            <a:latin typeface="Centaur" pitchFamily="18" charset="0"/>
          </a:endParaRPr>
        </a:p>
      </dsp:txBody>
      <dsp:txXfrm>
        <a:off x="1980327" y="3188782"/>
        <a:ext cx="1954485" cy="1327068"/>
      </dsp:txXfrm>
    </dsp:sp>
    <dsp:sp modelId="{C9546AFE-0498-4894-B539-663220074F85}">
      <dsp:nvSpPr>
        <dsp:cNvPr id="0" name=""/>
        <dsp:cNvSpPr/>
      </dsp:nvSpPr>
      <dsp:spPr>
        <a:xfrm>
          <a:off x="1216877" y="862968"/>
          <a:ext cx="2098067" cy="1721275"/>
        </a:xfrm>
        <a:prstGeom prst="roundRect">
          <a:avLst/>
        </a:prstGeom>
        <a:solidFill>
          <a:schemeClr val="accent5">
            <a:hueOff val="11883694"/>
            <a:satOff val="-60520"/>
            <a:lumOff val="11175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Mettre  à contribution des Psychologues/Sociologues et tous les travailleurs Sociaux : Enquêtes /Etudes/Renseignement /Accompagnement                  </a:t>
          </a:r>
          <a:endParaRPr lang="fr-FR" sz="1400" kern="1200" dirty="0">
            <a:latin typeface="Centaur" pitchFamily="18" charset="0"/>
          </a:endParaRPr>
        </a:p>
      </dsp:txBody>
      <dsp:txXfrm>
        <a:off x="1300903" y="946994"/>
        <a:ext cx="1930015" cy="155322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6F954B-E923-4805-8B30-17A4CA7F968C}">
      <dsp:nvSpPr>
        <dsp:cNvPr id="0" name=""/>
        <dsp:cNvSpPr/>
      </dsp:nvSpPr>
      <dsp:spPr>
        <a:xfrm>
          <a:off x="1739877" y="761236"/>
          <a:ext cx="36869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8697" y="45720"/>
              </a:lnTo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1914244" y="804958"/>
        <a:ext cx="19964" cy="3996"/>
      </dsp:txXfrm>
    </dsp:sp>
    <dsp:sp modelId="{F0785918-68B7-451A-A6F9-02C202A8CE3B}">
      <dsp:nvSpPr>
        <dsp:cNvPr id="0" name=""/>
        <dsp:cNvSpPr/>
      </dsp:nvSpPr>
      <dsp:spPr>
        <a:xfrm>
          <a:off x="5601" y="286134"/>
          <a:ext cx="1736075" cy="10416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Sensibiliser via des Notes d’informations et relayer messages sur le dispositif juridique ;</a:t>
          </a:r>
          <a:endParaRPr lang="fr-FR" sz="1400" kern="1200" dirty="0">
            <a:latin typeface="Centaur" pitchFamily="18" charset="0"/>
          </a:endParaRPr>
        </a:p>
      </dsp:txBody>
      <dsp:txXfrm>
        <a:off x="5601" y="286134"/>
        <a:ext cx="1736075" cy="1041645"/>
      </dsp:txXfrm>
    </dsp:sp>
    <dsp:sp modelId="{FD5C544C-3A46-4FDD-9542-053468C0B6FA}">
      <dsp:nvSpPr>
        <dsp:cNvPr id="0" name=""/>
        <dsp:cNvSpPr/>
      </dsp:nvSpPr>
      <dsp:spPr>
        <a:xfrm>
          <a:off x="3875251" y="761236"/>
          <a:ext cx="36869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8697" y="45720"/>
              </a:lnTo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049617" y="804958"/>
        <a:ext cx="19964" cy="3996"/>
      </dsp:txXfrm>
    </dsp:sp>
    <dsp:sp modelId="{201A82BF-8404-43E1-89A6-F9718F191AEF}">
      <dsp:nvSpPr>
        <dsp:cNvPr id="0" name=""/>
        <dsp:cNvSpPr/>
      </dsp:nvSpPr>
      <dsp:spPr>
        <a:xfrm>
          <a:off x="2140975" y="286134"/>
          <a:ext cx="1736075" cy="10416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Bloquer les </a:t>
          </a:r>
          <a:r>
            <a:rPr lang="fr-FR" sz="1400" kern="1200" dirty="0" smtClean="0">
              <a:latin typeface="Centaur" pitchFamily="18" charset="0"/>
            </a:rPr>
            <a:t>Sites </a:t>
          </a:r>
          <a:r>
            <a:rPr lang="fr-FR" sz="1400" kern="1200" dirty="0" smtClean="0">
              <a:latin typeface="Centaur" pitchFamily="18" charset="0"/>
            </a:rPr>
            <a:t>et Réseaux indésirables;</a:t>
          </a:r>
          <a:endParaRPr lang="fr-FR" sz="1400" kern="1200" dirty="0">
            <a:latin typeface="Centaur" pitchFamily="18" charset="0"/>
          </a:endParaRPr>
        </a:p>
      </dsp:txBody>
      <dsp:txXfrm>
        <a:off x="2140975" y="286134"/>
        <a:ext cx="1736075" cy="1041645"/>
      </dsp:txXfrm>
    </dsp:sp>
    <dsp:sp modelId="{D4904768-29BC-465D-8F14-3D73050B1BA2}">
      <dsp:nvSpPr>
        <dsp:cNvPr id="0" name=""/>
        <dsp:cNvSpPr/>
      </dsp:nvSpPr>
      <dsp:spPr>
        <a:xfrm>
          <a:off x="6010624" y="761236"/>
          <a:ext cx="36869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8697" y="45720"/>
              </a:lnTo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6184990" y="804958"/>
        <a:ext cx="19964" cy="3996"/>
      </dsp:txXfrm>
    </dsp:sp>
    <dsp:sp modelId="{E92E707C-18A7-42D1-AE6F-652B5A382B83}">
      <dsp:nvSpPr>
        <dsp:cNvPr id="0" name=""/>
        <dsp:cNvSpPr/>
      </dsp:nvSpPr>
      <dsp:spPr>
        <a:xfrm>
          <a:off x="4276348" y="286134"/>
          <a:ext cx="1736075" cy="10416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Mettre en place un système d’accès limités  et de filtrages  </a:t>
          </a:r>
          <a:r>
            <a:rPr lang="fr-FR" sz="1400" kern="1200" dirty="0" smtClean="0">
              <a:latin typeface="Centaur" pitchFamily="18" charset="0"/>
            </a:rPr>
            <a:t>sur les </a:t>
          </a:r>
          <a:r>
            <a:rPr lang="fr-FR" sz="1400" kern="1200" dirty="0" smtClean="0">
              <a:latin typeface="Centaur" pitchFamily="18" charset="0"/>
            </a:rPr>
            <a:t>puces  destinées aux mineurs; </a:t>
          </a:r>
          <a:endParaRPr lang="fr-FR" sz="1400" kern="1200" dirty="0">
            <a:latin typeface="Centaur" pitchFamily="18" charset="0"/>
          </a:endParaRPr>
        </a:p>
      </dsp:txBody>
      <dsp:txXfrm>
        <a:off x="4276348" y="286134"/>
        <a:ext cx="1736075" cy="1041645"/>
      </dsp:txXfrm>
    </dsp:sp>
    <dsp:sp modelId="{A0B8A352-B0FD-4CBD-AAFA-B123971EBA9C}">
      <dsp:nvSpPr>
        <dsp:cNvPr id="0" name=""/>
        <dsp:cNvSpPr/>
      </dsp:nvSpPr>
      <dsp:spPr>
        <a:xfrm>
          <a:off x="873639" y="1325979"/>
          <a:ext cx="6406120" cy="368697"/>
        </a:xfrm>
        <a:custGeom>
          <a:avLst/>
          <a:gdLst/>
          <a:ahLst/>
          <a:cxnLst/>
          <a:rect l="0" t="0" r="0" b="0"/>
          <a:pathLst>
            <a:path>
              <a:moveTo>
                <a:pt x="6406120" y="0"/>
              </a:moveTo>
              <a:lnTo>
                <a:pt x="6406120" y="201448"/>
              </a:lnTo>
              <a:lnTo>
                <a:pt x="0" y="201448"/>
              </a:lnTo>
              <a:lnTo>
                <a:pt x="0" y="368697"/>
              </a:lnTo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3916236" y="1508330"/>
        <a:ext cx="320927" cy="3996"/>
      </dsp:txXfrm>
    </dsp:sp>
    <dsp:sp modelId="{4DF498C0-3B2B-4B58-8EE7-2985D9663770}">
      <dsp:nvSpPr>
        <dsp:cNvPr id="0" name=""/>
        <dsp:cNvSpPr/>
      </dsp:nvSpPr>
      <dsp:spPr>
        <a:xfrm>
          <a:off x="6411722" y="286134"/>
          <a:ext cx="1736075" cy="10416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Aménager les accès dédiés aux mineurs et Horaires limités;</a:t>
          </a:r>
          <a:endParaRPr lang="fr-FR" sz="1400" kern="1200" dirty="0">
            <a:latin typeface="Centaur" pitchFamily="18" charset="0"/>
          </a:endParaRPr>
        </a:p>
      </dsp:txBody>
      <dsp:txXfrm>
        <a:off x="6411722" y="286134"/>
        <a:ext cx="1736075" cy="1041645"/>
      </dsp:txXfrm>
    </dsp:sp>
    <dsp:sp modelId="{AFA3B590-A170-4538-96AD-D6D068055030}">
      <dsp:nvSpPr>
        <dsp:cNvPr id="0" name=""/>
        <dsp:cNvSpPr/>
      </dsp:nvSpPr>
      <dsp:spPr>
        <a:xfrm>
          <a:off x="1739877" y="2202180"/>
          <a:ext cx="36869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8697" y="45720"/>
              </a:lnTo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1914244" y="2245901"/>
        <a:ext cx="19964" cy="3996"/>
      </dsp:txXfrm>
    </dsp:sp>
    <dsp:sp modelId="{72FA675F-3A08-41D3-9831-217458C2E835}">
      <dsp:nvSpPr>
        <dsp:cNvPr id="0" name=""/>
        <dsp:cNvSpPr/>
      </dsp:nvSpPr>
      <dsp:spPr>
        <a:xfrm>
          <a:off x="5601" y="1727077"/>
          <a:ext cx="1736075" cy="10416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Mettre en place un Dispositif pour retrouver les cybercriminels;</a:t>
          </a:r>
          <a:endParaRPr lang="fr-FR" sz="1400" kern="1200" dirty="0">
            <a:latin typeface="Centaur" pitchFamily="18" charset="0"/>
          </a:endParaRPr>
        </a:p>
      </dsp:txBody>
      <dsp:txXfrm>
        <a:off x="5601" y="1727077"/>
        <a:ext cx="1736075" cy="1041645"/>
      </dsp:txXfrm>
    </dsp:sp>
    <dsp:sp modelId="{0ECA12B3-4244-4108-9198-A879AF43F33E}">
      <dsp:nvSpPr>
        <dsp:cNvPr id="0" name=""/>
        <dsp:cNvSpPr/>
      </dsp:nvSpPr>
      <dsp:spPr>
        <a:xfrm>
          <a:off x="3875251" y="2202180"/>
          <a:ext cx="36869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8697" y="45720"/>
              </a:lnTo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049617" y="2245901"/>
        <a:ext cx="19964" cy="3996"/>
      </dsp:txXfrm>
    </dsp:sp>
    <dsp:sp modelId="{976B0840-4AE4-45CC-86D8-39660E3A0B4E}">
      <dsp:nvSpPr>
        <dsp:cNvPr id="0" name=""/>
        <dsp:cNvSpPr/>
      </dsp:nvSpPr>
      <dsp:spPr>
        <a:xfrm>
          <a:off x="2140975" y="1727077"/>
          <a:ext cx="1736075" cy="10416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Associer la Société Civile aux stratégies de prévention et de lutte contre la Cybercriminalité;</a:t>
          </a:r>
          <a:endParaRPr lang="fr-FR" sz="1400" kern="1200" dirty="0">
            <a:latin typeface="Centaur" pitchFamily="18" charset="0"/>
          </a:endParaRPr>
        </a:p>
      </dsp:txBody>
      <dsp:txXfrm>
        <a:off x="2140975" y="1727077"/>
        <a:ext cx="1736075" cy="1041645"/>
      </dsp:txXfrm>
    </dsp:sp>
    <dsp:sp modelId="{A40D491D-C75D-449E-9B83-9AEE2EBCDC75}">
      <dsp:nvSpPr>
        <dsp:cNvPr id="0" name=""/>
        <dsp:cNvSpPr/>
      </dsp:nvSpPr>
      <dsp:spPr>
        <a:xfrm>
          <a:off x="6010624" y="2202180"/>
          <a:ext cx="36869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8697" y="45720"/>
              </a:lnTo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6184990" y="2245901"/>
        <a:ext cx="19964" cy="3996"/>
      </dsp:txXfrm>
    </dsp:sp>
    <dsp:sp modelId="{746B62DF-63AC-47B3-8C54-FC36AC4F0AAF}">
      <dsp:nvSpPr>
        <dsp:cNvPr id="0" name=""/>
        <dsp:cNvSpPr/>
      </dsp:nvSpPr>
      <dsp:spPr>
        <a:xfrm>
          <a:off x="4276348" y="1727077"/>
          <a:ext cx="1736075" cy="10416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Protéger les Achats sur internet .</a:t>
          </a:r>
          <a:endParaRPr lang="fr-FR" sz="1400" kern="1200" dirty="0">
            <a:latin typeface="Centaur" pitchFamily="18" charset="0"/>
          </a:endParaRPr>
        </a:p>
      </dsp:txBody>
      <dsp:txXfrm>
        <a:off x="4276348" y="1727077"/>
        <a:ext cx="1736075" cy="1041645"/>
      </dsp:txXfrm>
    </dsp:sp>
    <dsp:sp modelId="{1DD4604C-D5AD-4602-8832-EAEDD9955EDD}">
      <dsp:nvSpPr>
        <dsp:cNvPr id="0" name=""/>
        <dsp:cNvSpPr/>
      </dsp:nvSpPr>
      <dsp:spPr>
        <a:xfrm>
          <a:off x="873639" y="2766922"/>
          <a:ext cx="6406120" cy="368697"/>
        </a:xfrm>
        <a:custGeom>
          <a:avLst/>
          <a:gdLst/>
          <a:ahLst/>
          <a:cxnLst/>
          <a:rect l="0" t="0" r="0" b="0"/>
          <a:pathLst>
            <a:path>
              <a:moveTo>
                <a:pt x="6406120" y="0"/>
              </a:moveTo>
              <a:lnTo>
                <a:pt x="6406120" y="201448"/>
              </a:lnTo>
              <a:lnTo>
                <a:pt x="0" y="201448"/>
              </a:lnTo>
              <a:lnTo>
                <a:pt x="0" y="368697"/>
              </a:lnTo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3916236" y="2949273"/>
        <a:ext cx="320927" cy="3996"/>
      </dsp:txXfrm>
    </dsp:sp>
    <dsp:sp modelId="{B3C9276E-DCE2-4996-A533-1BC56385F43E}">
      <dsp:nvSpPr>
        <dsp:cNvPr id="0" name=""/>
        <dsp:cNvSpPr/>
      </dsp:nvSpPr>
      <dsp:spPr>
        <a:xfrm>
          <a:off x="6411722" y="1727077"/>
          <a:ext cx="1736075" cy="10416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Centaur" pitchFamily="18" charset="0"/>
            </a:rPr>
            <a:t>Mettre en place une stratégie de contrôle des réseaux de vente en ligne avec l’appui du Gouvernement</a:t>
          </a:r>
          <a:endParaRPr lang="fr-FR" sz="1400" kern="1200" dirty="0">
            <a:latin typeface="Centaur" pitchFamily="18" charset="0"/>
          </a:endParaRPr>
        </a:p>
      </dsp:txBody>
      <dsp:txXfrm>
        <a:off x="6411722" y="1727077"/>
        <a:ext cx="1736075" cy="1041645"/>
      </dsp:txXfrm>
    </dsp:sp>
    <dsp:sp modelId="{EC02AA42-51BD-485F-8948-B7328AEA08BB}">
      <dsp:nvSpPr>
        <dsp:cNvPr id="0" name=""/>
        <dsp:cNvSpPr/>
      </dsp:nvSpPr>
      <dsp:spPr>
        <a:xfrm>
          <a:off x="1739877" y="3643123"/>
          <a:ext cx="36869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8697" y="45720"/>
              </a:lnTo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1914244" y="3686844"/>
        <a:ext cx="19964" cy="3996"/>
      </dsp:txXfrm>
    </dsp:sp>
    <dsp:sp modelId="{F2CEDE01-1A15-4674-AA18-8B9F97DD6215}">
      <dsp:nvSpPr>
        <dsp:cNvPr id="0" name=""/>
        <dsp:cNvSpPr/>
      </dsp:nvSpPr>
      <dsp:spPr>
        <a:xfrm>
          <a:off x="5601" y="3168020"/>
          <a:ext cx="1736075" cy="10416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Supprimer la gratuité des sites Pornographiques au GABON</a:t>
          </a:r>
          <a:endParaRPr lang="fr-FR" sz="1600" kern="1200" dirty="0"/>
        </a:p>
      </dsp:txBody>
      <dsp:txXfrm>
        <a:off x="5601" y="3168020"/>
        <a:ext cx="1736075" cy="1041645"/>
      </dsp:txXfrm>
    </dsp:sp>
    <dsp:sp modelId="{D7632837-D7CC-46A1-8941-D7E6A718DA9B}">
      <dsp:nvSpPr>
        <dsp:cNvPr id="0" name=""/>
        <dsp:cNvSpPr/>
      </dsp:nvSpPr>
      <dsp:spPr>
        <a:xfrm>
          <a:off x="2140975" y="3168020"/>
          <a:ext cx="1736075" cy="10416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Diffuser des Spam à chaque accès à un site internet non sécurisé.</a:t>
          </a:r>
          <a:endParaRPr lang="fr-FR" sz="1600" kern="1200" dirty="0"/>
        </a:p>
      </dsp:txBody>
      <dsp:txXfrm>
        <a:off x="2140975" y="3168020"/>
        <a:ext cx="1736075" cy="10416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1039C7A-53D6-4E6B-9651-66F28E51D8EC}" type="datetimeFigureOut">
              <a:rPr lang="fr-FR" smtClean="0"/>
              <a:pPr/>
              <a:t>06/05/2015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78383C-0226-4A3B-A81C-2C8EA635E0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9C7A-53D6-4E6B-9651-66F28E51D8EC}" type="datetimeFigureOut">
              <a:rPr lang="fr-FR" smtClean="0"/>
              <a:pPr/>
              <a:t>06/05/2015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8383C-0226-4A3B-A81C-2C8EA635E0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1039C7A-53D6-4E6B-9651-66F28E51D8EC}" type="datetimeFigureOut">
              <a:rPr lang="fr-FR" smtClean="0"/>
              <a:pPr/>
              <a:t>06/05/2015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478383C-0226-4A3B-A81C-2C8EA635E0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9C7A-53D6-4E6B-9651-66F28E51D8EC}" type="datetimeFigureOut">
              <a:rPr lang="fr-FR" smtClean="0"/>
              <a:pPr/>
              <a:t>06/05/2015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78383C-0226-4A3B-A81C-2C8EA635E0E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9C7A-53D6-4E6B-9651-66F28E51D8EC}" type="datetimeFigureOut">
              <a:rPr lang="fr-FR" smtClean="0"/>
              <a:pPr/>
              <a:t>06/05/2015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478383C-0226-4A3B-A81C-2C8EA635E0E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1039C7A-53D6-4E6B-9651-66F28E51D8EC}" type="datetimeFigureOut">
              <a:rPr lang="fr-FR" smtClean="0"/>
              <a:pPr/>
              <a:t>06/05/2015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78383C-0226-4A3B-A81C-2C8EA635E0E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1039C7A-53D6-4E6B-9651-66F28E51D8EC}" type="datetimeFigureOut">
              <a:rPr lang="fr-FR" smtClean="0"/>
              <a:pPr/>
              <a:t>06/05/2015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78383C-0226-4A3B-A81C-2C8EA635E0E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9C7A-53D6-4E6B-9651-66F28E51D8EC}" type="datetimeFigureOut">
              <a:rPr lang="fr-FR" smtClean="0"/>
              <a:pPr/>
              <a:t>06/05/2015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78383C-0226-4A3B-A81C-2C8EA635E0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9C7A-53D6-4E6B-9651-66F28E51D8EC}" type="datetimeFigureOut">
              <a:rPr lang="fr-FR" smtClean="0"/>
              <a:pPr/>
              <a:t>06/05/2015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78383C-0226-4A3B-A81C-2C8EA635E0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9C7A-53D6-4E6B-9651-66F28E51D8EC}" type="datetimeFigureOut">
              <a:rPr lang="fr-FR" smtClean="0"/>
              <a:pPr/>
              <a:t>06/05/2015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78383C-0226-4A3B-A81C-2C8EA635E0E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1039C7A-53D6-4E6B-9651-66F28E51D8EC}" type="datetimeFigureOut">
              <a:rPr lang="fr-FR" smtClean="0"/>
              <a:pPr/>
              <a:t>06/05/2015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478383C-0226-4A3B-A81C-2C8EA635E0E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1039C7A-53D6-4E6B-9651-66F28E51D8EC}" type="datetimeFigureOut">
              <a:rPr lang="fr-FR" smtClean="0"/>
              <a:pPr/>
              <a:t>06/05/2015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478383C-0226-4A3B-A81C-2C8EA635E0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microsoft.com/office/2007/relationships/diagramDrawing" Target="../diagrams/drawing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e 4"/>
          <p:cNvGraphicFramePr/>
          <p:nvPr>
            <p:extLst>
              <p:ext uri="{D42A27DB-BD31-4B8C-83A1-F6EECF244321}">
                <p14:modId xmlns="" xmlns:p14="http://schemas.microsoft.com/office/powerpoint/2010/main" val="1672911882"/>
              </p:ext>
            </p:extLst>
          </p:nvPr>
        </p:nvGraphicFramePr>
        <p:xfrm>
          <a:off x="685800" y="260649"/>
          <a:ext cx="7772400" cy="2016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me 3"/>
          <p:cNvGraphicFramePr/>
          <p:nvPr>
            <p:extLst>
              <p:ext uri="{D42A27DB-BD31-4B8C-83A1-F6EECF244321}">
                <p14:modId xmlns="" xmlns:p14="http://schemas.microsoft.com/office/powerpoint/2010/main" val="2305234575"/>
              </p:ext>
            </p:extLst>
          </p:nvPr>
        </p:nvGraphicFramePr>
        <p:xfrm>
          <a:off x="1371600" y="2492896"/>
          <a:ext cx="6400800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6" name="Rectangle 5"/>
          <p:cNvSpPr/>
          <p:nvPr/>
        </p:nvSpPr>
        <p:spPr>
          <a:xfrm>
            <a:off x="251520" y="4869160"/>
            <a:ext cx="878497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Centaur" panose="02030504050205020304" pitchFamily="18" charset="0"/>
              </a:rPr>
              <a:t>ONG – ARC EN CIEL - MALACHIE – SAMBA MWANNAS - SIFOS </a:t>
            </a:r>
            <a:endParaRPr lang="fr-FR" sz="2400" b="1" dirty="0">
              <a:latin typeface="Centaur" panose="02030504050205020304" pitchFamily="18" charset="0"/>
            </a:endParaRPr>
          </a:p>
        </p:txBody>
      </p:sp>
    </p:spTree>
  </p:cSld>
  <p:clrMapOvr>
    <a:masterClrMapping/>
  </p:clrMapOvr>
  <p:transition spd="med" advTm="1000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RECOMMANDATIONS</a:t>
            </a:r>
            <a:r>
              <a:rPr lang="fr-FR" sz="5400" dirty="0" smtClean="0">
                <a:latin typeface="Andalus" pitchFamily="18" charset="-78"/>
                <a:cs typeface="Andalus" pitchFamily="18" charset="-78"/>
              </a:rPr>
              <a:t> </a:t>
            </a:r>
            <a:endParaRPr lang="fr-FR" sz="5400" dirty="0">
              <a:latin typeface="Andalus" pitchFamily="18" charset="-78"/>
              <a:cs typeface="Andalus" pitchFamily="18" charset="-78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Espace réservé du contenu 4"/>
          <p:cNvGraphicFramePr>
            <a:graphicFrameLocks noGrp="1"/>
          </p:cNvGraphicFramePr>
          <p:nvPr>
            <p:ph sz="quarter" idx="1"/>
          </p:nvPr>
        </p:nvGraphicFramePr>
        <p:xfrm>
          <a:off x="-357222" y="1571612"/>
          <a:ext cx="9858444" cy="5643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>
                <a:solidFill>
                  <a:srgbClr val="00B050"/>
                </a:solidFill>
                <a:latin typeface="Centaur" pitchFamily="18" charset="0"/>
              </a:rPr>
              <a:t>A L’ENDROIT DES PARENTS</a:t>
            </a:r>
            <a:r>
              <a:rPr lang="fr-FR" dirty="0"/>
              <a:t/>
            </a:r>
            <a:br>
              <a:rPr lang="fr-FR" dirty="0"/>
            </a:br>
            <a:r>
              <a:rPr lang="fr-FR" b="1" dirty="0"/>
              <a:t> 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428596" y="157161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 smtClean="0">
                <a:solidFill>
                  <a:srgbClr val="FF33CC"/>
                </a:solidFill>
                <a:latin typeface="Centaur" pitchFamily="18" charset="0"/>
              </a:rPr>
              <a:t/>
            </a:r>
            <a:br>
              <a:rPr lang="fr-FR" b="1" dirty="0" smtClean="0">
                <a:solidFill>
                  <a:srgbClr val="FF33CC"/>
                </a:solidFill>
                <a:latin typeface="Centaur" pitchFamily="18" charset="0"/>
              </a:rPr>
            </a:br>
            <a:r>
              <a:rPr lang="fr-FR" b="1" dirty="0" smtClean="0">
                <a:solidFill>
                  <a:srgbClr val="FF33CC"/>
                </a:solidFill>
                <a:latin typeface="Centaur" pitchFamily="18" charset="0"/>
              </a:rPr>
              <a:t>A L’ENDROIT DES ENFANTS</a:t>
            </a:r>
            <a:r>
              <a:rPr lang="fr-FR" dirty="0" smtClean="0">
                <a:solidFill>
                  <a:srgbClr val="FF33CC"/>
                </a:solidFill>
                <a:latin typeface="Centaur" pitchFamily="18" charset="0"/>
              </a:rPr>
              <a:t/>
            </a:r>
            <a:br>
              <a:rPr lang="fr-FR" dirty="0" smtClean="0">
                <a:solidFill>
                  <a:srgbClr val="FF33CC"/>
                </a:solidFill>
                <a:latin typeface="Centaur" pitchFamily="18" charset="0"/>
              </a:rPr>
            </a:br>
            <a:endParaRPr lang="fr-FR" dirty="0">
              <a:solidFill>
                <a:srgbClr val="FF33CC"/>
              </a:solidFill>
              <a:latin typeface="Centaur" pitchFamily="18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>
                <a:solidFill>
                  <a:srgbClr val="CC0000"/>
                </a:solidFill>
                <a:latin typeface="Centaur" pitchFamily="18" charset="0"/>
              </a:rPr>
              <a:t>A L’ENDROIT DE LA SOCIÉTÉ CIVILE</a:t>
            </a:r>
            <a:br>
              <a:rPr lang="fr-FR" b="1" dirty="0" smtClean="0">
                <a:solidFill>
                  <a:srgbClr val="CC0000"/>
                </a:solidFill>
                <a:latin typeface="Centaur" pitchFamily="18" charset="0"/>
              </a:rPr>
            </a:br>
            <a:r>
              <a:rPr lang="fr-FR" b="1" dirty="0"/>
              <a:t> 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>
                <a:solidFill>
                  <a:srgbClr val="3399FF"/>
                </a:solidFill>
                <a:latin typeface="Centaur" pitchFamily="18" charset="0"/>
              </a:rPr>
              <a:t>A L’ENDROIT DES PROFESSIONNELS DU SECTEUR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1120602379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ooper Std Black" panose="0208090304030B020404" pitchFamily="18" charset="0"/>
              </a:rPr>
              <a:t>MERCI DE VOTRE ATTENTION</a:t>
            </a:r>
            <a:endParaRPr lang="fr-FR" dirty="0">
              <a:solidFill>
                <a:schemeClr val="accent2">
                  <a:lumMod val="75000"/>
                </a:schemeClr>
              </a:solidFill>
              <a:latin typeface="Cooper Std Black" panose="0208090304030B020404" pitchFamily="18" charset="0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2275" y="1600200"/>
            <a:ext cx="5994400" cy="4495800"/>
          </a:xfrm>
        </p:spPr>
      </p:pic>
    </p:spTree>
    <p:extLst>
      <p:ext uri="{BB962C8B-B14F-4D97-AF65-F5344CB8AC3E}">
        <p14:creationId xmlns="" xmlns:p14="http://schemas.microsoft.com/office/powerpoint/2010/main" val="358642213"/>
      </p:ext>
    </p:extLst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29522" y="1986916"/>
            <a:ext cx="8643998" cy="1062984"/>
          </a:xfrm>
        </p:spPr>
        <p:txBody>
          <a:bodyPr>
            <a:normAutofit lnSpcReduction="10000"/>
          </a:bodyPr>
          <a:lstStyle/>
          <a:p>
            <a:r>
              <a:rPr lang="fr-FR" dirty="0" smtClean="0">
                <a:latin typeface="Calibri" pitchFamily="34" charset="0"/>
              </a:rPr>
              <a:t>Echantillonnage</a:t>
            </a:r>
            <a:r>
              <a:rPr lang="fr-FR" dirty="0" smtClean="0"/>
              <a:t>: 100 enfants</a:t>
            </a:r>
          </a:p>
          <a:p>
            <a:r>
              <a:rPr lang="fr-FR" dirty="0" smtClean="0"/>
              <a:t>Tranche d’âge: De 12- 18 ans</a:t>
            </a:r>
          </a:p>
          <a:p>
            <a:endParaRPr lang="fr-FR" dirty="0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255712" y="137160"/>
            <a:ext cx="8586536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RESULTATS</a:t>
            </a:r>
            <a:b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</a:b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ENQUÊTE/SONDAGE</a:t>
            </a: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560995" y="3123246"/>
          <a:ext cx="8001057" cy="3091836"/>
        </p:xfrm>
        <a:graphic>
          <a:graphicData uri="http://schemas.openxmlformats.org/drawingml/2006/table">
            <a:tbl>
              <a:tblPr/>
              <a:tblGrid>
                <a:gridCol w="1521819"/>
                <a:gridCol w="5810581"/>
                <a:gridCol w="668657"/>
              </a:tblGrid>
              <a:tr h="61323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NOMBRE D'ENFANTS AYANT ACCES A INTERNET</a:t>
                      </a:r>
                    </a:p>
                  </a:txBody>
                  <a:tcPr marL="4417" marR="4417" marT="4417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</a:t>
                      </a:r>
                    </a:p>
                  </a:txBody>
                  <a:tcPr marL="4417" marR="4417" marT="4417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666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17" marR="4417" marT="4417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Nombre d'enfants ayant visité un site pornographique</a:t>
                      </a:r>
                    </a:p>
                  </a:txBody>
                  <a:tcPr marL="4417" marR="4417" marT="4417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4417" marR="4417" marT="4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4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Nombre d'enfants ayant reçu une vidéo ou photo à caractère sexuel</a:t>
                      </a:r>
                    </a:p>
                  </a:txBody>
                  <a:tcPr marL="4417" marR="4417" marT="4417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</a:t>
                      </a:r>
                    </a:p>
                  </a:txBody>
                  <a:tcPr marL="4417" marR="4417" marT="4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Nombre d'enfants ayant eu une mauvaise expérience en ligne</a:t>
                      </a:r>
                    </a:p>
                  </a:txBody>
                  <a:tcPr marL="4417" marR="4417" marT="4417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4417" marR="4417" marT="4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7" name="ZoneTexte 26"/>
          <p:cNvSpPr txBox="1"/>
          <p:nvPr/>
        </p:nvSpPr>
        <p:spPr>
          <a:xfrm>
            <a:off x="240000" y="1500174"/>
            <a:ext cx="86439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Enquête réalisées dans les lycées et collèges (4 au total</a:t>
            </a:r>
            <a:r>
              <a:rPr lang="fr-FR" dirty="0" smtClean="0"/>
              <a:t>)</a:t>
            </a:r>
            <a:endParaRPr lang="fr-FR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Espace réservé du contenu 23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="" xmlns:p14="http://schemas.microsoft.com/office/powerpoint/2010/main" val="4056570357"/>
              </p:ext>
            </p:extLst>
          </p:nvPr>
        </p:nvGraphicFramePr>
        <p:xfrm>
          <a:off x="4929190" y="1785926"/>
          <a:ext cx="3960000" cy="4911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255712" y="137160"/>
            <a:ext cx="8586536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RESULTATS</a:t>
            </a:r>
            <a:b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</a:b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ENQUÊTE/SONDAGE</a:t>
            </a:r>
          </a:p>
        </p:txBody>
      </p:sp>
      <p:graphicFrame>
        <p:nvGraphicFramePr>
          <p:cNvPr id="12" name="Espace réservé du contenu 2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52094829"/>
              </p:ext>
            </p:extLst>
          </p:nvPr>
        </p:nvGraphicFramePr>
        <p:xfrm>
          <a:off x="357158" y="1857364"/>
          <a:ext cx="3960000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-357254" y="1857364"/>
            <a:ext cx="12144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b="1" dirty="0" smtClean="0"/>
              <a:t>NOMBRE D’ENFANTS</a:t>
            </a:r>
            <a:endParaRPr lang="fr-FR" sz="11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4214778" y="1785926"/>
            <a:ext cx="12144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b="1" dirty="0" smtClean="0"/>
              <a:t>NOMBRE D’ENFANTS</a:t>
            </a:r>
            <a:endParaRPr lang="fr-FR" sz="1100" b="1" dirty="0"/>
          </a:p>
        </p:txBody>
      </p:sp>
    </p:spTree>
    <p:extLst>
      <p:ext uri="{BB962C8B-B14F-4D97-AF65-F5344CB8AC3E}">
        <p14:creationId xmlns="" xmlns:p14="http://schemas.microsoft.com/office/powerpoint/2010/main" val="4155213935"/>
      </p:ext>
    </p:extLst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Espace réservé du contenu 1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2746996279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255712" y="137160"/>
            <a:ext cx="8586536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RESULTATS</a:t>
            </a:r>
            <a:b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</a:b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ENQUÊTE/SONDAGE</a:t>
            </a:r>
          </a:p>
        </p:txBody>
      </p:sp>
    </p:spTree>
    <p:extLst>
      <p:ext uri="{BB962C8B-B14F-4D97-AF65-F5344CB8AC3E}">
        <p14:creationId xmlns="" xmlns:p14="http://schemas.microsoft.com/office/powerpoint/2010/main" val="412943248"/>
      </p:ext>
    </p:extLst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53651" y="1985000"/>
            <a:ext cx="8604630" cy="458112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 smtClean="0"/>
              <a:t>Elles sont identifiées à trois niveaux à savoir , à court, moyen et long terme .</a:t>
            </a:r>
          </a:p>
          <a:p>
            <a:r>
              <a:rPr lang="fr-FR" dirty="0" smtClean="0"/>
              <a:t>A COURT TERME , Les jeunes sont exposés à : </a:t>
            </a:r>
          </a:p>
          <a:p>
            <a:pPr>
              <a:buNone/>
            </a:pPr>
            <a:endParaRPr lang="fr-FR" sz="3600" b="1" dirty="0" smtClean="0"/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fr-FR" sz="3600" b="1" dirty="0"/>
              <a:t>D</a:t>
            </a:r>
            <a:r>
              <a:rPr lang="fr-FR" sz="3600" b="1" dirty="0" smtClean="0"/>
              <a:t>es violences de tout genre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fr-FR" sz="3600" b="1" dirty="0" smtClean="0"/>
              <a:t>La perversion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fr-FR" sz="3600" b="1" dirty="0" smtClean="0"/>
              <a:t> Au Harcèlement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fr-FR" sz="3600" b="1" dirty="0" smtClean="0"/>
              <a:t>Contact avec des images traumatisantes .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55712" y="137160"/>
            <a:ext cx="8586536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NUISANCES ET EFFETS DE LA CYBERCRIMINALITE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44762" y="1989794"/>
            <a:ext cx="8643998" cy="4495800"/>
          </a:xfrm>
        </p:spPr>
        <p:txBody>
          <a:bodyPr/>
          <a:lstStyle/>
          <a:p>
            <a:r>
              <a:rPr lang="fr-FR" dirty="0" smtClean="0"/>
              <a:t>A MOYEN TERME les jeunes s’exposent :</a:t>
            </a:r>
          </a:p>
          <a:p>
            <a:pPr>
              <a:buNone/>
            </a:pPr>
            <a:endParaRPr lang="fr-FR" sz="900" dirty="0" smtClean="0"/>
          </a:p>
          <a:p>
            <a:pPr lvl="1" algn="just">
              <a:buClr>
                <a:schemeClr val="accent2"/>
              </a:buClr>
              <a:buFont typeface="Wingdings" pitchFamily="2" charset="2"/>
              <a:buChar char="Ø"/>
            </a:pPr>
            <a:r>
              <a:rPr lang="fr-FR" sz="3200" b="1" dirty="0" smtClean="0"/>
              <a:t>Aux grossesses non désirées et précoces</a:t>
            </a:r>
          </a:p>
          <a:p>
            <a:pPr lvl="1" algn="just">
              <a:buClr>
                <a:schemeClr val="accent2"/>
              </a:buClr>
              <a:buFont typeface="Wingdings" pitchFamily="2" charset="2"/>
              <a:buChar char="Ø"/>
            </a:pPr>
            <a:r>
              <a:rPr lang="fr-FR" sz="3200" b="1" dirty="0" smtClean="0"/>
              <a:t>Aux maladies sexuellement transmissibles</a:t>
            </a:r>
          </a:p>
          <a:p>
            <a:pPr lvl="1" algn="just">
              <a:buClr>
                <a:schemeClr val="accent2"/>
              </a:buClr>
              <a:buFont typeface="Wingdings" pitchFamily="2" charset="2"/>
              <a:buChar char="Ø"/>
            </a:pPr>
            <a:r>
              <a:rPr lang="fr-FR" sz="3200" b="1" dirty="0" smtClean="0"/>
              <a:t>Addiction à la pornographie</a:t>
            </a:r>
          </a:p>
          <a:p>
            <a:pPr lvl="1" algn="just">
              <a:buClr>
                <a:schemeClr val="accent2"/>
              </a:buClr>
              <a:buFont typeface="Wingdings" pitchFamily="2" charset="2"/>
              <a:buChar char="Ø"/>
            </a:pPr>
            <a:r>
              <a:rPr lang="fr-FR" sz="3200" b="1" dirty="0" smtClean="0"/>
              <a:t>Contact et adhésion à un gang , réseau de prostitution,  de Traffic et /ou de proxénète</a:t>
            </a:r>
            <a:r>
              <a:rPr lang="fr-FR" dirty="0" smtClean="0"/>
              <a:t>. 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55712" y="137160"/>
            <a:ext cx="8586536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NUISANCES ET EFFETS DE LA CYBERCRIMINALITE</a:t>
            </a:r>
          </a:p>
        </p:txBody>
      </p:sp>
    </p:spTree>
    <p:extLst>
      <p:ext uri="{BB962C8B-B14F-4D97-AF65-F5344CB8AC3E}">
        <p14:creationId xmlns="" xmlns:p14="http://schemas.microsoft.com/office/powerpoint/2010/main" val="2583246877"/>
      </p:ext>
    </p:extLst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44762" y="1985000"/>
            <a:ext cx="8613518" cy="3315072"/>
          </a:xfrm>
        </p:spPr>
        <p:txBody>
          <a:bodyPr/>
          <a:lstStyle/>
          <a:p>
            <a:r>
              <a:rPr lang="fr-FR" dirty="0" smtClean="0"/>
              <a:t>A LONG TERME :</a:t>
            </a:r>
          </a:p>
          <a:p>
            <a:pPr>
              <a:buNone/>
            </a:pPr>
            <a:endParaRPr lang="fr-FR" sz="900" dirty="0" smtClean="0"/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fr-FR" sz="3600" b="1" dirty="0" smtClean="0"/>
              <a:t>Addiction à la pornographie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fr-FR" sz="3600" b="1" dirty="0" smtClean="0"/>
              <a:t>Auteurs de violence .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3600" b="1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55712" y="137160"/>
            <a:ext cx="8586536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NUISANCES ET EFFETS DE LA CYBERCRIMINALITE</a:t>
            </a:r>
          </a:p>
        </p:txBody>
      </p:sp>
    </p:spTree>
    <p:extLst>
      <p:ext uri="{BB962C8B-B14F-4D97-AF65-F5344CB8AC3E}">
        <p14:creationId xmlns="" xmlns:p14="http://schemas.microsoft.com/office/powerpoint/2010/main" val="3617987689"/>
      </p:ext>
    </p:extLst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5712" y="137160"/>
            <a:ext cx="8586536" cy="990600"/>
          </a:xfrm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29522" y="1970936"/>
            <a:ext cx="8643998" cy="432318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dirty="0" smtClean="0"/>
              <a:t> </a:t>
            </a:r>
            <a:r>
              <a:rPr lang="fr-FR" sz="3000" dirty="0" smtClean="0"/>
              <a:t>Au terme de cette enquête,  nous pouvons noter qu’autant internet est bien pour l’éducation  il peut  également être nuisible pour ne citer que  les exemples ci-dessus.  </a:t>
            </a:r>
          </a:p>
          <a:p>
            <a:pPr marL="0" indent="0" algn="just">
              <a:buNone/>
            </a:pPr>
            <a:r>
              <a:rPr lang="fr-FR" sz="3000" dirty="0" smtClean="0"/>
              <a:t>Nous pouvons dire que la cybercriminalité est donc un phénomène grandissant  au Gabon</a:t>
            </a:r>
            <a:r>
              <a:rPr lang="fr-FR" sz="3000" dirty="0" smtClean="0"/>
              <a:t>.</a:t>
            </a:r>
          </a:p>
          <a:p>
            <a:pPr marL="0" indent="0" algn="just">
              <a:buNone/>
            </a:pPr>
            <a:r>
              <a:rPr lang="fr-FR" sz="3000" dirty="0" smtClean="0"/>
              <a:t>Les conséquences sont multiples comme nous l’avons énoncé plus haut.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fr-FR" sz="3000" b="1" dirty="0" smtClean="0"/>
              <a:t>L’hyperactivité sexuelle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fr-FR" sz="3000" b="1" dirty="0" smtClean="0"/>
              <a:t>L’incitation ou adhésion à des groupes terroristes ou enfants soldats</a:t>
            </a:r>
            <a:r>
              <a:rPr lang="fr-FR" sz="3000" dirty="0" smtClean="0"/>
              <a:t>.</a:t>
            </a:r>
          </a:p>
          <a:p>
            <a:pPr marL="0" indent="0" algn="just">
              <a:buNone/>
            </a:pPr>
            <a:r>
              <a:rPr lang="fr-FR" sz="3000" dirty="0" smtClean="0"/>
              <a:t> </a:t>
            </a:r>
            <a:endParaRPr lang="fr-FR" dirty="0" smtClean="0"/>
          </a:p>
        </p:txBody>
      </p:sp>
    </p:spTree>
    <p:extLst>
      <p:ext uri="{BB962C8B-B14F-4D97-AF65-F5344CB8AC3E}">
        <p14:creationId xmlns="" xmlns:p14="http://schemas.microsoft.com/office/powerpoint/2010/main" val="1062771668"/>
      </p:ext>
    </p:extLst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55240" y="1994556"/>
            <a:ext cx="8603040" cy="4495800"/>
          </a:xfrm>
        </p:spPr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sz="3600" dirty="0" smtClean="0"/>
              <a:t>L’éducation </a:t>
            </a:r>
            <a:r>
              <a:rPr lang="fr-FR" sz="3600" dirty="0"/>
              <a:t>et la protection de l’enfant et du jeune </a:t>
            </a:r>
            <a:r>
              <a:rPr lang="fr-FR" sz="3600" dirty="0" smtClean="0"/>
              <a:t>étant importantes, </a:t>
            </a:r>
            <a:r>
              <a:rPr lang="fr-FR" sz="3600" dirty="0"/>
              <a:t>au terme  de  cette enquête </a:t>
            </a:r>
            <a:r>
              <a:rPr lang="fr-FR" sz="3600" dirty="0" smtClean="0"/>
              <a:t>nous, </a:t>
            </a:r>
            <a:r>
              <a:rPr lang="fr-FR" sz="3600" dirty="0"/>
              <a:t>la Société </a:t>
            </a:r>
            <a:r>
              <a:rPr lang="fr-FR" sz="3600" dirty="0" smtClean="0"/>
              <a:t>Civile considère les résultats de cette enquête comme une sonnette </a:t>
            </a:r>
            <a:r>
              <a:rPr lang="fr-FR" sz="3600" dirty="0"/>
              <a:t>d</a:t>
            </a:r>
            <a:r>
              <a:rPr lang="fr-FR" sz="3600" dirty="0" smtClean="0"/>
              <a:t>’alarme </a:t>
            </a:r>
            <a:r>
              <a:rPr lang="fr-FR" sz="3600" dirty="0"/>
              <a:t>face aux conséquences de la cybercriminalité au Gabon.  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55712" y="137160"/>
            <a:ext cx="8586536" cy="990600"/>
          </a:xfrm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CONCLUSION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719164779"/>
      </p:ext>
    </p:extLst>
  </p:cSld>
  <p:clrMapOvr>
    <a:masterClrMapping/>
  </p:clrMapOvr>
  <p:transition>
    <p:wheel spokes="8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1170</TotalTime>
  <Words>737</Words>
  <Application>Microsoft Office PowerPoint</Application>
  <PresentationFormat>Affichage à l'écran (4:3)</PresentationFormat>
  <Paragraphs>103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Médian</vt:lpstr>
      <vt:lpstr>Diapositive 1</vt:lpstr>
      <vt:lpstr>RESULTATS ENQUÊTE/SONDAGE</vt:lpstr>
      <vt:lpstr>RESULTATS ENQUÊTE/SONDAGE</vt:lpstr>
      <vt:lpstr>RESULTATS ENQUÊTE/SONDAGE</vt:lpstr>
      <vt:lpstr>NUISANCES ET EFFETS DE LA CYBERCRIMINALITE</vt:lpstr>
      <vt:lpstr>NUISANCES ET EFFETS DE LA CYBERCRIMINALITE</vt:lpstr>
      <vt:lpstr>NUISANCES ET EFFETS DE LA CYBERCRIMINALITE</vt:lpstr>
      <vt:lpstr>CONCLUSION</vt:lpstr>
      <vt:lpstr>CONCLUSION</vt:lpstr>
      <vt:lpstr>RECOMMANDATIONS </vt:lpstr>
      <vt:lpstr>Diapositive 11</vt:lpstr>
      <vt:lpstr>  A L’ENDROIT DES PARENTS   </vt:lpstr>
      <vt:lpstr> A L’ENDROIT DES ENFANTS </vt:lpstr>
      <vt:lpstr>  A L’ENDROIT DE LA SOCIÉTÉ CIVILE   </vt:lpstr>
      <vt:lpstr> A L’ENDROIT DES PROFESSIONNELS DU SECTEUR </vt:lpstr>
      <vt:lpstr>MERCI DE VOTRE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DOSSIER ATELIER CYBER CRIMINALITE</dc:title>
  <dc:creator>Utilisateur</dc:creator>
  <cp:lastModifiedBy>TIGER ELECTRONIQUE</cp:lastModifiedBy>
  <cp:revision>70</cp:revision>
  <dcterms:created xsi:type="dcterms:W3CDTF">2015-05-01T20:19:32Z</dcterms:created>
  <dcterms:modified xsi:type="dcterms:W3CDTF">2015-05-06T18:44:39Z</dcterms:modified>
</cp:coreProperties>
</file>